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docx" ContentType="application/vnd.openxmlformats-officedocument.wordprocessingml.document"/>
  <Default Extension="gif" ContentType="image/gif"/>
  <Default Extension="tiff" ContentType="image/tiff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831" r:id="rId2"/>
  </p:sldMasterIdLst>
  <p:notesMasterIdLst>
    <p:notesMasterId r:id="rId21"/>
  </p:notesMasterIdLst>
  <p:handoutMasterIdLst>
    <p:handoutMasterId r:id="rId22"/>
  </p:handoutMasterIdLst>
  <p:sldIdLst>
    <p:sldId id="256" r:id="rId3"/>
    <p:sldId id="281" r:id="rId4"/>
    <p:sldId id="400" r:id="rId5"/>
    <p:sldId id="363" r:id="rId6"/>
    <p:sldId id="405" r:id="rId7"/>
    <p:sldId id="402" r:id="rId8"/>
    <p:sldId id="403" r:id="rId9"/>
    <p:sldId id="406" r:id="rId10"/>
    <p:sldId id="397" r:id="rId11"/>
    <p:sldId id="391" r:id="rId12"/>
    <p:sldId id="399" r:id="rId13"/>
    <p:sldId id="395" r:id="rId14"/>
    <p:sldId id="386" r:id="rId15"/>
    <p:sldId id="407" r:id="rId16"/>
    <p:sldId id="387" r:id="rId17"/>
    <p:sldId id="404" r:id="rId18"/>
    <p:sldId id="365" r:id="rId19"/>
    <p:sldId id="396" r:id="rId20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09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FCCFF"/>
    <a:srgbClr val="7FADE3"/>
    <a:srgbClr val="98BAFF"/>
    <a:srgbClr val="009999"/>
    <a:srgbClr val="33CCCC"/>
    <a:srgbClr val="4A9E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CFB908-F51F-4F00-AEE3-0D46EC0F2E09}" v="24" dt="2019-03-06T04:58:50.61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494" autoAdjust="0"/>
    <p:restoredTop sz="40559" autoAdjust="0"/>
  </p:normalViewPr>
  <p:slideViewPr>
    <p:cSldViewPr snapToGrid="0" snapToObjects="1" showGuides="1">
      <p:cViewPr varScale="1">
        <p:scale>
          <a:sx n="27" d="100"/>
          <a:sy n="27" d="100"/>
        </p:scale>
        <p:origin x="2576" y="40"/>
      </p:cViewPr>
      <p:guideLst>
        <p:guide orient="horz" pos="2409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20" d="100"/>
        <a:sy n="120" d="100"/>
      </p:scale>
      <p:origin x="0" y="0"/>
    </p:cViewPr>
  </p:notesTextViewPr>
  <p:sorterViewPr>
    <p:cViewPr>
      <p:scale>
        <a:sx n="45" d="100"/>
        <a:sy n="45" d="100"/>
      </p:scale>
      <p:origin x="0" y="0"/>
    </p:cViewPr>
  </p:sorterViewPr>
  <p:notesViewPr>
    <p:cSldViewPr snapToGrid="0" snapToObjects="1">
      <p:cViewPr>
        <p:scale>
          <a:sx n="125" d="100"/>
          <a:sy n="125" d="100"/>
        </p:scale>
        <p:origin x="752" y="-12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handoutMaster" Target="handoutMasters/handout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ion Zalk" userId="1f811bf6-7718-4bf6-ae68-8bbda25a1b04" providerId="ADAL" clId="{14CFB908-F51F-4F00-AEE3-0D46EC0F2E09}"/>
    <pc:docChg chg="delSld modSld">
      <pc:chgData name="Marion Zalk" userId="1f811bf6-7718-4bf6-ae68-8bbda25a1b04" providerId="ADAL" clId="{14CFB908-F51F-4F00-AEE3-0D46EC0F2E09}" dt="2019-03-06T04:58:50.616" v="23"/>
      <pc:docMkLst>
        <pc:docMk/>
      </pc:docMkLst>
      <pc:sldChg chg="modNotesTx">
        <pc:chgData name="Marion Zalk" userId="1f811bf6-7718-4bf6-ae68-8bbda25a1b04" providerId="ADAL" clId="{14CFB908-F51F-4F00-AEE3-0D46EC0F2E09}" dt="2019-03-03T23:56:59.731" v="0" actId="20577"/>
        <pc:sldMkLst>
          <pc:docMk/>
          <pc:sldMk cId="358220210" sldId="281"/>
        </pc:sldMkLst>
      </pc:sldChg>
      <pc:sldChg chg="modNotesTx">
        <pc:chgData name="Marion Zalk" userId="1f811bf6-7718-4bf6-ae68-8bbda25a1b04" providerId="ADAL" clId="{14CFB908-F51F-4F00-AEE3-0D46EC0F2E09}" dt="2019-03-03T23:57:07.108" v="2" actId="20577"/>
        <pc:sldMkLst>
          <pc:docMk/>
          <pc:sldMk cId="1380246909" sldId="363"/>
        </pc:sldMkLst>
      </pc:sldChg>
      <pc:sldChg chg="modNotesTx">
        <pc:chgData name="Marion Zalk" userId="1f811bf6-7718-4bf6-ae68-8bbda25a1b04" providerId="ADAL" clId="{14CFB908-F51F-4F00-AEE3-0D46EC0F2E09}" dt="2019-03-03T23:57:55.857" v="12" actId="20577"/>
        <pc:sldMkLst>
          <pc:docMk/>
          <pc:sldMk cId="384154165" sldId="365"/>
        </pc:sldMkLst>
      </pc:sldChg>
      <pc:sldChg chg="delSp modAnim modNotesTx">
        <pc:chgData name="Marion Zalk" userId="1f811bf6-7718-4bf6-ae68-8bbda25a1b04" providerId="ADAL" clId="{14CFB908-F51F-4F00-AEE3-0D46EC0F2E09}" dt="2019-03-06T04:58:50.616" v="23"/>
        <pc:sldMkLst>
          <pc:docMk/>
          <pc:sldMk cId="569376090" sldId="386"/>
        </pc:sldMkLst>
        <pc:spChg chg="del">
          <ac:chgData name="Marion Zalk" userId="1f811bf6-7718-4bf6-ae68-8bbda25a1b04" providerId="ADAL" clId="{14CFB908-F51F-4F00-AEE3-0D46EC0F2E09}" dt="2019-03-06T04:58:50.616" v="23"/>
          <ac:spMkLst>
            <pc:docMk/>
            <pc:sldMk cId="569376090" sldId="386"/>
            <ac:spMk id="3" creationId="{0F51DE06-723D-E349-9EE7-9016516451C8}"/>
          </ac:spMkLst>
        </pc:spChg>
      </pc:sldChg>
      <pc:sldChg chg="modNotesTx">
        <pc:chgData name="Marion Zalk" userId="1f811bf6-7718-4bf6-ae68-8bbda25a1b04" providerId="ADAL" clId="{14CFB908-F51F-4F00-AEE3-0D46EC0F2E09}" dt="2019-03-03T23:57:46.450" v="10" actId="20577"/>
        <pc:sldMkLst>
          <pc:docMk/>
          <pc:sldMk cId="1090462710" sldId="387"/>
        </pc:sldMkLst>
      </pc:sldChg>
      <pc:sldChg chg="modNotesTx">
        <pc:chgData name="Marion Zalk" userId="1f811bf6-7718-4bf6-ae68-8bbda25a1b04" providerId="ADAL" clId="{14CFB908-F51F-4F00-AEE3-0D46EC0F2E09}" dt="2019-03-03T23:57:27.675" v="5" actId="20577"/>
        <pc:sldMkLst>
          <pc:docMk/>
          <pc:sldMk cId="1607874795" sldId="391"/>
        </pc:sldMkLst>
      </pc:sldChg>
      <pc:sldChg chg="delSp modAnim modNotesTx">
        <pc:chgData name="Marion Zalk" userId="1f811bf6-7718-4bf6-ae68-8bbda25a1b04" providerId="ADAL" clId="{14CFB908-F51F-4F00-AEE3-0D46EC0F2E09}" dt="2019-03-06T04:58:37.986" v="22"/>
        <pc:sldMkLst>
          <pc:docMk/>
          <pc:sldMk cId="1244846010" sldId="395"/>
        </pc:sldMkLst>
        <pc:spChg chg="del">
          <ac:chgData name="Marion Zalk" userId="1f811bf6-7718-4bf6-ae68-8bbda25a1b04" providerId="ADAL" clId="{14CFB908-F51F-4F00-AEE3-0D46EC0F2E09}" dt="2019-03-06T04:58:37.986" v="22"/>
          <ac:spMkLst>
            <pc:docMk/>
            <pc:sldMk cId="1244846010" sldId="395"/>
            <ac:spMk id="12" creationId="{BD809F1A-DB20-AA45-BB51-36EDBF806A8C}"/>
          </ac:spMkLst>
        </pc:spChg>
      </pc:sldChg>
      <pc:sldChg chg="addSp delSp modAnim modNotesTx">
        <pc:chgData name="Marion Zalk" userId="1f811bf6-7718-4bf6-ae68-8bbda25a1b04" providerId="ADAL" clId="{14CFB908-F51F-4F00-AEE3-0D46EC0F2E09}" dt="2019-03-06T04:58:21.194" v="21"/>
        <pc:sldMkLst>
          <pc:docMk/>
          <pc:sldMk cId="1958236246" sldId="399"/>
        </pc:sldMkLst>
        <pc:spChg chg="add del">
          <ac:chgData name="Marion Zalk" userId="1f811bf6-7718-4bf6-ae68-8bbda25a1b04" providerId="ADAL" clId="{14CFB908-F51F-4F00-AEE3-0D46EC0F2E09}" dt="2019-03-06T04:58:21.194" v="21"/>
          <ac:spMkLst>
            <pc:docMk/>
            <pc:sldMk cId="1958236246" sldId="399"/>
            <ac:spMk id="12" creationId="{281B1766-89D4-034B-B270-56BFF9788742}"/>
          </ac:spMkLst>
        </pc:spChg>
      </pc:sldChg>
      <pc:sldChg chg="modNotesTx">
        <pc:chgData name="Marion Zalk" userId="1f811bf6-7718-4bf6-ae68-8bbda25a1b04" providerId="ADAL" clId="{14CFB908-F51F-4F00-AEE3-0D46EC0F2E09}" dt="2019-03-03T23:57:03.219" v="1" actId="20577"/>
        <pc:sldMkLst>
          <pc:docMk/>
          <pc:sldMk cId="885332652" sldId="400"/>
        </pc:sldMkLst>
      </pc:sldChg>
      <pc:sldChg chg="modNotesTx">
        <pc:chgData name="Marion Zalk" userId="1f811bf6-7718-4bf6-ae68-8bbda25a1b04" providerId="ADAL" clId="{14CFB908-F51F-4F00-AEE3-0D46EC0F2E09}" dt="2019-03-03T23:57:16.152" v="4" actId="20577"/>
        <pc:sldMkLst>
          <pc:docMk/>
          <pc:sldMk cId="462873348" sldId="402"/>
        </pc:sldMkLst>
      </pc:sldChg>
      <pc:sldChg chg="delSp modSp modAnim">
        <pc:chgData name="Marion Zalk" userId="1f811bf6-7718-4bf6-ae68-8bbda25a1b04" providerId="ADAL" clId="{14CFB908-F51F-4F00-AEE3-0D46EC0F2E09}" dt="2019-03-06T04:57:48.667" v="19"/>
        <pc:sldMkLst>
          <pc:docMk/>
          <pc:sldMk cId="2446191648" sldId="403"/>
        </pc:sldMkLst>
        <pc:spChg chg="del">
          <ac:chgData name="Marion Zalk" userId="1f811bf6-7718-4bf6-ae68-8bbda25a1b04" providerId="ADAL" clId="{14CFB908-F51F-4F00-AEE3-0D46EC0F2E09}" dt="2019-03-06T04:57:23.631" v="16"/>
          <ac:spMkLst>
            <pc:docMk/>
            <pc:sldMk cId="2446191648" sldId="403"/>
            <ac:spMk id="5" creationId="{FBB9BA6F-0413-3C44-9D80-1ED940EF38EA}"/>
          </ac:spMkLst>
        </pc:spChg>
        <pc:spChg chg="del">
          <ac:chgData name="Marion Zalk" userId="1f811bf6-7718-4bf6-ae68-8bbda25a1b04" providerId="ADAL" clId="{14CFB908-F51F-4F00-AEE3-0D46EC0F2E09}" dt="2019-03-06T04:57:36.040" v="17"/>
          <ac:spMkLst>
            <pc:docMk/>
            <pc:sldMk cId="2446191648" sldId="403"/>
            <ac:spMk id="6" creationId="{3E7FE496-EE6E-424B-94BE-272A5BE2F284}"/>
          </ac:spMkLst>
        </pc:spChg>
        <pc:spChg chg="del mod">
          <ac:chgData name="Marion Zalk" userId="1f811bf6-7718-4bf6-ae68-8bbda25a1b04" providerId="ADAL" clId="{14CFB908-F51F-4F00-AEE3-0D46EC0F2E09}" dt="2019-03-06T04:57:48.667" v="19"/>
          <ac:spMkLst>
            <pc:docMk/>
            <pc:sldMk cId="2446191648" sldId="403"/>
            <ac:spMk id="13" creationId="{DDB291FF-559F-F84C-A99D-45CDB622AF2D}"/>
          </ac:spMkLst>
        </pc:spChg>
      </pc:sldChg>
      <pc:sldChg chg="modNotesTx">
        <pc:chgData name="Marion Zalk" userId="1f811bf6-7718-4bf6-ae68-8bbda25a1b04" providerId="ADAL" clId="{14CFB908-F51F-4F00-AEE3-0D46EC0F2E09}" dt="2019-03-03T23:57:49.471" v="11" actId="20577"/>
        <pc:sldMkLst>
          <pc:docMk/>
          <pc:sldMk cId="3625445845" sldId="404"/>
        </pc:sldMkLst>
      </pc:sldChg>
      <pc:sldChg chg="modNotesTx">
        <pc:chgData name="Marion Zalk" userId="1f811bf6-7718-4bf6-ae68-8bbda25a1b04" providerId="ADAL" clId="{14CFB908-F51F-4F00-AEE3-0D46EC0F2E09}" dt="2019-03-03T23:57:12.993" v="3" actId="20577"/>
        <pc:sldMkLst>
          <pc:docMk/>
          <pc:sldMk cId="1094255433" sldId="405"/>
        </pc:sldMkLst>
      </pc:sldChg>
      <pc:sldChg chg="modNotesTx">
        <pc:chgData name="Marion Zalk" userId="1f811bf6-7718-4bf6-ae68-8bbda25a1b04" providerId="ADAL" clId="{14CFB908-F51F-4F00-AEE3-0D46EC0F2E09}" dt="2019-03-03T23:57:42.558" v="9" actId="20577"/>
        <pc:sldMkLst>
          <pc:docMk/>
          <pc:sldMk cId="3301563177" sldId="407"/>
        </pc:sldMkLst>
      </pc:sldChg>
    </pc:docChg>
  </pc:docChgLst>
  <pc:docChgLst>
    <pc:chgData name="Marion Zalk" userId="1f811bf6-7718-4bf6-ae68-8bbda25a1b04" providerId="ADAL" clId="{7B5669C2-47C5-4303-9A39-125F02DBF7D6}"/>
    <pc:docChg chg="custSel addSld delSld modSld sldOrd">
      <pc:chgData name="Marion Zalk" userId="1f811bf6-7718-4bf6-ae68-8bbda25a1b04" providerId="ADAL" clId="{7B5669C2-47C5-4303-9A39-125F02DBF7D6}" dt="2019-03-02T00:56:00.708" v="921"/>
      <pc:docMkLst>
        <pc:docMk/>
      </pc:docMkLst>
      <pc:sldChg chg="modSp">
        <pc:chgData name="Marion Zalk" userId="1f811bf6-7718-4bf6-ae68-8bbda25a1b04" providerId="ADAL" clId="{7B5669C2-47C5-4303-9A39-125F02DBF7D6}" dt="2019-02-27T10:35:11.232" v="2" actId="20577"/>
        <pc:sldMkLst>
          <pc:docMk/>
          <pc:sldMk cId="2601183941" sldId="256"/>
        </pc:sldMkLst>
        <pc:spChg chg="mod">
          <ac:chgData name="Marion Zalk" userId="1f811bf6-7718-4bf6-ae68-8bbda25a1b04" providerId="ADAL" clId="{7B5669C2-47C5-4303-9A39-125F02DBF7D6}" dt="2019-02-27T10:35:11.232" v="2" actId="20577"/>
          <ac:spMkLst>
            <pc:docMk/>
            <pc:sldMk cId="2601183941" sldId="256"/>
            <ac:spMk id="5" creationId="{06A0305F-DDCD-4D04-B90B-3759A2CB32ED}"/>
          </ac:spMkLst>
        </pc:spChg>
      </pc:sldChg>
      <pc:sldChg chg="modSp modNotesTx">
        <pc:chgData name="Marion Zalk" userId="1f811bf6-7718-4bf6-ae68-8bbda25a1b04" providerId="ADAL" clId="{7B5669C2-47C5-4303-9A39-125F02DBF7D6}" dt="2019-02-28T05:56:09.758" v="298" actId="20577"/>
        <pc:sldMkLst>
          <pc:docMk/>
          <pc:sldMk cId="358220210" sldId="281"/>
        </pc:sldMkLst>
        <pc:spChg chg="mod">
          <ac:chgData name="Marion Zalk" userId="1f811bf6-7718-4bf6-ae68-8bbda25a1b04" providerId="ADAL" clId="{7B5669C2-47C5-4303-9A39-125F02DBF7D6}" dt="2019-02-27T10:35:28.686" v="4" actId="20577"/>
          <ac:spMkLst>
            <pc:docMk/>
            <pc:sldMk cId="358220210" sldId="281"/>
            <ac:spMk id="18" creationId="{B9CD3258-937E-1147-91A5-5E3F0B009869}"/>
          </ac:spMkLst>
        </pc:spChg>
      </pc:sldChg>
      <pc:sldChg chg="delSp modSp">
        <pc:chgData name="Marion Zalk" userId="1f811bf6-7718-4bf6-ae68-8bbda25a1b04" providerId="ADAL" clId="{7B5669C2-47C5-4303-9A39-125F02DBF7D6}" dt="2019-03-02T00:17:45.317" v="589" actId="1076"/>
        <pc:sldMkLst>
          <pc:docMk/>
          <pc:sldMk cId="1380246909" sldId="363"/>
        </pc:sldMkLst>
        <pc:spChg chg="mod">
          <ac:chgData name="Marion Zalk" userId="1f811bf6-7718-4bf6-ae68-8bbda25a1b04" providerId="ADAL" clId="{7B5669C2-47C5-4303-9A39-125F02DBF7D6}" dt="2019-03-02T00:17:45.317" v="589" actId="1076"/>
          <ac:spMkLst>
            <pc:docMk/>
            <pc:sldMk cId="1380246909" sldId="363"/>
            <ac:spMk id="4" creationId="{00000000-0000-0000-0000-000000000000}"/>
          </ac:spMkLst>
        </pc:spChg>
        <pc:spChg chg="del mod">
          <ac:chgData name="Marion Zalk" userId="1f811bf6-7718-4bf6-ae68-8bbda25a1b04" providerId="ADAL" clId="{7B5669C2-47C5-4303-9A39-125F02DBF7D6}" dt="2019-03-02T00:13:19.918" v="392" actId="478"/>
          <ac:spMkLst>
            <pc:docMk/>
            <pc:sldMk cId="1380246909" sldId="363"/>
            <ac:spMk id="7" creationId="{8D77D687-BB84-E946-AAC5-8427D5286F75}"/>
          </ac:spMkLst>
        </pc:spChg>
        <pc:picChg chg="del mod">
          <ac:chgData name="Marion Zalk" userId="1f811bf6-7718-4bf6-ae68-8bbda25a1b04" providerId="ADAL" clId="{7B5669C2-47C5-4303-9A39-125F02DBF7D6}" dt="2019-03-02T00:12:55.842" v="389" actId="478"/>
          <ac:picMkLst>
            <pc:docMk/>
            <pc:sldMk cId="1380246909" sldId="363"/>
            <ac:picMk id="5" creationId="{4F4FFA2C-3395-5148-A1C5-A8B5B3B8BB44}"/>
          </ac:picMkLst>
        </pc:picChg>
      </pc:sldChg>
      <pc:sldChg chg="modSp">
        <pc:chgData name="Marion Zalk" userId="1f811bf6-7718-4bf6-ae68-8bbda25a1b04" providerId="ADAL" clId="{7B5669C2-47C5-4303-9A39-125F02DBF7D6}" dt="2019-02-27T10:49:52.007" v="13" actId="20577"/>
        <pc:sldMkLst>
          <pc:docMk/>
          <pc:sldMk cId="384154165" sldId="365"/>
        </pc:sldMkLst>
        <pc:spChg chg="mod">
          <ac:chgData name="Marion Zalk" userId="1f811bf6-7718-4bf6-ae68-8bbda25a1b04" providerId="ADAL" clId="{7B5669C2-47C5-4303-9A39-125F02DBF7D6}" dt="2019-02-27T10:49:52.007" v="13" actId="20577"/>
          <ac:spMkLst>
            <pc:docMk/>
            <pc:sldMk cId="384154165" sldId="365"/>
            <ac:spMk id="7" creationId="{8AA037FF-AFFB-EA40-8538-B23D8BECFC67}"/>
          </ac:spMkLst>
        </pc:spChg>
      </pc:sldChg>
      <pc:sldChg chg="ord">
        <pc:chgData name="Marion Zalk" userId="1f811bf6-7718-4bf6-ae68-8bbda25a1b04" providerId="ADAL" clId="{7B5669C2-47C5-4303-9A39-125F02DBF7D6}" dt="2019-03-02T00:33:36.260" v="911"/>
        <pc:sldMkLst>
          <pc:docMk/>
          <pc:sldMk cId="569376090" sldId="386"/>
        </pc:sldMkLst>
      </pc:sldChg>
      <pc:sldChg chg="addSp delSp modSp ord">
        <pc:chgData name="Marion Zalk" userId="1f811bf6-7718-4bf6-ae68-8bbda25a1b04" providerId="ADAL" clId="{7B5669C2-47C5-4303-9A39-125F02DBF7D6}" dt="2019-03-02T00:34:50.296" v="916" actId="1076"/>
        <pc:sldMkLst>
          <pc:docMk/>
          <pc:sldMk cId="1090462710" sldId="387"/>
        </pc:sldMkLst>
        <pc:picChg chg="del">
          <ac:chgData name="Marion Zalk" userId="1f811bf6-7718-4bf6-ae68-8bbda25a1b04" providerId="ADAL" clId="{7B5669C2-47C5-4303-9A39-125F02DBF7D6}" dt="2019-03-02T00:34:39.170" v="912"/>
          <ac:picMkLst>
            <pc:docMk/>
            <pc:sldMk cId="1090462710" sldId="387"/>
            <ac:picMk id="10" creationId="{47F8E74F-62B0-224A-BA9C-FAF7F573EEB1}"/>
          </ac:picMkLst>
        </pc:picChg>
        <pc:picChg chg="add mod">
          <ac:chgData name="Marion Zalk" userId="1f811bf6-7718-4bf6-ae68-8bbda25a1b04" providerId="ADAL" clId="{7B5669C2-47C5-4303-9A39-125F02DBF7D6}" dt="2019-03-02T00:34:50.296" v="916" actId="1076"/>
          <ac:picMkLst>
            <pc:docMk/>
            <pc:sldMk cId="1090462710" sldId="387"/>
            <ac:picMk id="12" creationId="{1F2B3501-7573-47E9-88D0-1BC27DEEF71E}"/>
          </ac:picMkLst>
        </pc:picChg>
      </pc:sldChg>
      <pc:sldChg chg="ord">
        <pc:chgData name="Marion Zalk" userId="1f811bf6-7718-4bf6-ae68-8bbda25a1b04" providerId="ADAL" clId="{7B5669C2-47C5-4303-9A39-125F02DBF7D6}" dt="2019-03-02T00:56:00.708" v="921"/>
        <pc:sldMkLst>
          <pc:docMk/>
          <pc:sldMk cId="1244846010" sldId="395"/>
        </pc:sldMkLst>
      </pc:sldChg>
      <pc:sldChg chg="ord">
        <pc:chgData name="Marion Zalk" userId="1f811bf6-7718-4bf6-ae68-8bbda25a1b04" providerId="ADAL" clId="{7B5669C2-47C5-4303-9A39-125F02DBF7D6}" dt="2019-03-02T00:25:32.525" v="625"/>
        <pc:sldMkLst>
          <pc:docMk/>
          <pc:sldMk cId="1787083041" sldId="397"/>
        </pc:sldMkLst>
      </pc:sldChg>
      <pc:sldChg chg="ord">
        <pc:chgData name="Marion Zalk" userId="1f811bf6-7718-4bf6-ae68-8bbda25a1b04" providerId="ADAL" clId="{7B5669C2-47C5-4303-9A39-125F02DBF7D6}" dt="2019-03-02T00:55:54.240" v="920"/>
        <pc:sldMkLst>
          <pc:docMk/>
          <pc:sldMk cId="1958236246" sldId="399"/>
        </pc:sldMkLst>
      </pc:sldChg>
      <pc:sldChg chg="ord">
        <pc:chgData name="Marion Zalk" userId="1f811bf6-7718-4bf6-ae68-8bbda25a1b04" providerId="ADAL" clId="{7B5669C2-47C5-4303-9A39-125F02DBF7D6}" dt="2019-03-02T00:16:41.308" v="468"/>
        <pc:sldMkLst>
          <pc:docMk/>
          <pc:sldMk cId="885332652" sldId="400"/>
        </pc:sldMkLst>
      </pc:sldChg>
      <pc:sldChg chg="modSp">
        <pc:chgData name="Marion Zalk" userId="1f811bf6-7718-4bf6-ae68-8bbda25a1b04" providerId="ADAL" clId="{7B5669C2-47C5-4303-9A39-125F02DBF7D6}" dt="2019-03-02T00:22:43.348" v="615" actId="20577"/>
        <pc:sldMkLst>
          <pc:docMk/>
          <pc:sldMk cId="462873348" sldId="402"/>
        </pc:sldMkLst>
        <pc:spChg chg="mod">
          <ac:chgData name="Marion Zalk" userId="1f811bf6-7718-4bf6-ae68-8bbda25a1b04" providerId="ADAL" clId="{7B5669C2-47C5-4303-9A39-125F02DBF7D6}" dt="2019-03-02T00:22:43.348" v="615" actId="20577"/>
          <ac:spMkLst>
            <pc:docMk/>
            <pc:sldMk cId="462873348" sldId="402"/>
            <ac:spMk id="3" creationId="{A0A78D22-3875-0D4B-B18D-39C8C2D63C28}"/>
          </ac:spMkLst>
        </pc:spChg>
      </pc:sldChg>
      <pc:sldChg chg="addSp delSp modSp add ord delAnim">
        <pc:chgData name="Marion Zalk" userId="1f811bf6-7718-4bf6-ae68-8bbda25a1b04" providerId="ADAL" clId="{7B5669C2-47C5-4303-9A39-125F02DBF7D6}" dt="2019-03-02T00:35:07.208" v="919" actId="1076"/>
        <pc:sldMkLst>
          <pc:docMk/>
          <pc:sldMk cId="3625445845" sldId="404"/>
        </pc:sldMkLst>
        <pc:spChg chg="mod">
          <ac:chgData name="Marion Zalk" userId="1f811bf6-7718-4bf6-ae68-8bbda25a1b04" providerId="ADAL" clId="{7B5669C2-47C5-4303-9A39-125F02DBF7D6}" dt="2019-03-02T00:28:23.731" v="760" actId="1076"/>
          <ac:spMkLst>
            <pc:docMk/>
            <pc:sldMk cId="3625445845" sldId="404"/>
            <ac:spMk id="5" creationId="{3ABA2FF7-D933-BC48-B171-604153AC9A4A}"/>
          </ac:spMkLst>
        </pc:spChg>
        <pc:spChg chg="del mod">
          <ac:chgData name="Marion Zalk" userId="1f811bf6-7718-4bf6-ae68-8bbda25a1b04" providerId="ADAL" clId="{7B5669C2-47C5-4303-9A39-125F02DBF7D6}" dt="2019-03-01T22:54:15.021" v="328" actId="478"/>
          <ac:spMkLst>
            <pc:docMk/>
            <pc:sldMk cId="3625445845" sldId="404"/>
            <ac:spMk id="11" creationId="{65358BB3-2FF7-AF47-B62F-831687E0EEC2}"/>
          </ac:spMkLst>
        </pc:spChg>
        <pc:spChg chg="del mod">
          <ac:chgData name="Marion Zalk" userId="1f811bf6-7718-4bf6-ae68-8bbda25a1b04" providerId="ADAL" clId="{7B5669C2-47C5-4303-9A39-125F02DBF7D6}" dt="2019-03-01T22:54:21.833" v="330" actId="478"/>
          <ac:spMkLst>
            <pc:docMk/>
            <pc:sldMk cId="3625445845" sldId="404"/>
            <ac:spMk id="12" creationId="{7A7B6D88-F88F-E346-AF8D-EC438E656696}"/>
          </ac:spMkLst>
        </pc:spChg>
        <pc:spChg chg="del mod">
          <ac:chgData name="Marion Zalk" userId="1f811bf6-7718-4bf6-ae68-8bbda25a1b04" providerId="ADAL" clId="{7B5669C2-47C5-4303-9A39-125F02DBF7D6}" dt="2019-03-01T22:54:30.493" v="332" actId="478"/>
          <ac:spMkLst>
            <pc:docMk/>
            <pc:sldMk cId="3625445845" sldId="404"/>
            <ac:spMk id="13" creationId="{4FBD938A-50BD-8749-A7CB-A6BDA459ABD5}"/>
          </ac:spMkLst>
        </pc:spChg>
        <pc:spChg chg="del mod">
          <ac:chgData name="Marion Zalk" userId="1f811bf6-7718-4bf6-ae68-8bbda25a1b04" providerId="ADAL" clId="{7B5669C2-47C5-4303-9A39-125F02DBF7D6}" dt="2019-03-01T22:54:35.247" v="334" actId="478"/>
          <ac:spMkLst>
            <pc:docMk/>
            <pc:sldMk cId="3625445845" sldId="404"/>
            <ac:spMk id="14" creationId="{8C709445-CE56-8345-B3DE-2A8904516BDC}"/>
          </ac:spMkLst>
        </pc:spChg>
        <pc:spChg chg="add del mod">
          <ac:chgData name="Marion Zalk" userId="1f811bf6-7718-4bf6-ae68-8bbda25a1b04" providerId="ADAL" clId="{7B5669C2-47C5-4303-9A39-125F02DBF7D6}" dt="2019-03-02T00:35:03.379" v="918" actId="478"/>
          <ac:spMkLst>
            <pc:docMk/>
            <pc:sldMk cId="3625445845" sldId="404"/>
            <ac:spMk id="15" creationId="{A6C1A051-D953-41A1-9DD8-6AC83AE95D84}"/>
          </ac:spMkLst>
        </pc:spChg>
        <pc:spChg chg="mod">
          <ac:chgData name="Marion Zalk" userId="1f811bf6-7718-4bf6-ae68-8bbda25a1b04" providerId="ADAL" clId="{7B5669C2-47C5-4303-9A39-125F02DBF7D6}" dt="2019-03-02T00:32:33.899" v="907" actId="20577"/>
          <ac:spMkLst>
            <pc:docMk/>
            <pc:sldMk cId="3625445845" sldId="404"/>
            <ac:spMk id="16" creationId="{448D4654-9EE7-C248-BCD8-1F3F7FC182E2}"/>
          </ac:spMkLst>
        </pc:spChg>
        <pc:picChg chg="del mod">
          <ac:chgData name="Marion Zalk" userId="1f811bf6-7718-4bf6-ae68-8bbda25a1b04" providerId="ADAL" clId="{7B5669C2-47C5-4303-9A39-125F02DBF7D6}" dt="2019-03-02T00:34:43.710" v="914"/>
          <ac:picMkLst>
            <pc:docMk/>
            <pc:sldMk cId="3625445845" sldId="404"/>
            <ac:picMk id="4" creationId="{6F1173B8-DE71-9044-B214-A21DCE87EC7D}"/>
          </ac:picMkLst>
        </pc:picChg>
        <pc:picChg chg="del">
          <ac:chgData name="Marion Zalk" userId="1f811bf6-7718-4bf6-ae68-8bbda25a1b04" providerId="ADAL" clId="{7B5669C2-47C5-4303-9A39-125F02DBF7D6}" dt="2019-03-01T22:53:53.325" v="325" actId="478"/>
          <ac:picMkLst>
            <pc:docMk/>
            <pc:sldMk cId="3625445845" sldId="404"/>
            <ac:picMk id="9" creationId="{43B5A61C-7442-244E-B635-A371650FAD9E}"/>
          </ac:picMkLst>
        </pc:picChg>
        <pc:picChg chg="add mod">
          <ac:chgData name="Marion Zalk" userId="1f811bf6-7718-4bf6-ae68-8bbda25a1b04" providerId="ADAL" clId="{7B5669C2-47C5-4303-9A39-125F02DBF7D6}" dt="2019-03-02T00:35:07.208" v="919" actId="1076"/>
          <ac:picMkLst>
            <pc:docMk/>
            <pc:sldMk cId="3625445845" sldId="404"/>
            <ac:picMk id="17" creationId="{3BAEBCE8-6DE3-4DCF-9821-168430C32C47}"/>
          </ac:picMkLst>
        </pc:picChg>
      </pc:sldChg>
      <pc:sldChg chg="modSp add modNotesTx">
        <pc:chgData name="Marion Zalk" userId="1f811bf6-7718-4bf6-ae68-8bbda25a1b04" providerId="ADAL" clId="{7B5669C2-47C5-4303-9A39-125F02DBF7D6}" dt="2019-03-02T00:27:51.159" v="757" actId="20577"/>
        <pc:sldMkLst>
          <pc:docMk/>
          <pc:sldMk cId="1094255433" sldId="405"/>
        </pc:sldMkLst>
        <pc:spChg chg="mod">
          <ac:chgData name="Marion Zalk" userId="1f811bf6-7718-4bf6-ae68-8bbda25a1b04" providerId="ADAL" clId="{7B5669C2-47C5-4303-9A39-125F02DBF7D6}" dt="2019-03-02T00:21:36.703" v="593" actId="207"/>
          <ac:spMkLst>
            <pc:docMk/>
            <pc:sldMk cId="1094255433" sldId="405"/>
            <ac:spMk id="10" creationId="{7D676DC9-FCFC-FC43-A269-A7859094EAE0}"/>
          </ac:spMkLst>
        </pc:spChg>
        <pc:spChg chg="mod">
          <ac:chgData name="Marion Zalk" userId="1f811bf6-7718-4bf6-ae68-8bbda25a1b04" providerId="ADAL" clId="{7B5669C2-47C5-4303-9A39-125F02DBF7D6}" dt="2019-03-02T00:21:14.313" v="591" actId="207"/>
          <ac:spMkLst>
            <pc:docMk/>
            <pc:sldMk cId="1094255433" sldId="405"/>
            <ac:spMk id="12" creationId="{1C915398-0FCA-0B4B-829A-A58E48681886}"/>
          </ac:spMkLst>
        </pc:spChg>
        <pc:spChg chg="mod">
          <ac:chgData name="Marion Zalk" userId="1f811bf6-7718-4bf6-ae68-8bbda25a1b04" providerId="ADAL" clId="{7B5669C2-47C5-4303-9A39-125F02DBF7D6}" dt="2019-03-02T00:22:09.026" v="594" actId="207"/>
          <ac:spMkLst>
            <pc:docMk/>
            <pc:sldMk cId="1094255433" sldId="405"/>
            <ac:spMk id="13" creationId="{5A10E394-10F3-3746-A57F-0217B3B84129}"/>
          </ac:spMkLst>
        </pc:spChg>
        <pc:spChg chg="mod">
          <ac:chgData name="Marion Zalk" userId="1f811bf6-7718-4bf6-ae68-8bbda25a1b04" providerId="ADAL" clId="{7B5669C2-47C5-4303-9A39-125F02DBF7D6}" dt="2019-03-02T00:22:23.009" v="595" actId="207"/>
          <ac:spMkLst>
            <pc:docMk/>
            <pc:sldMk cId="1094255433" sldId="405"/>
            <ac:spMk id="16" creationId="{CC9F6DFB-94FD-BA42-86FB-A1D9E078F7E2}"/>
          </ac:spMkLst>
        </pc:spChg>
      </pc:sldChg>
      <pc:sldChg chg="modSp add ord modNotesTx">
        <pc:chgData name="Marion Zalk" userId="1f811bf6-7718-4bf6-ae68-8bbda25a1b04" providerId="ADAL" clId="{7B5669C2-47C5-4303-9A39-125F02DBF7D6}" dt="2019-03-02T00:27:33.043" v="717" actId="20577"/>
        <pc:sldMkLst>
          <pc:docMk/>
          <pc:sldMk cId="673676500" sldId="406"/>
        </pc:sldMkLst>
        <pc:spChg chg="mod">
          <ac:chgData name="Marion Zalk" userId="1f811bf6-7718-4bf6-ae68-8bbda25a1b04" providerId="ADAL" clId="{7B5669C2-47C5-4303-9A39-125F02DBF7D6}" dt="2019-03-02T00:25:03.510" v="622" actId="207"/>
          <ac:spMkLst>
            <pc:docMk/>
            <pc:sldMk cId="673676500" sldId="406"/>
            <ac:spMk id="10" creationId="{7D676DC9-FCFC-FC43-A269-A7859094EAE0}"/>
          </ac:spMkLst>
        </pc:spChg>
        <pc:spChg chg="mod">
          <ac:chgData name="Marion Zalk" userId="1f811bf6-7718-4bf6-ae68-8bbda25a1b04" providerId="ADAL" clId="{7B5669C2-47C5-4303-9A39-125F02DBF7D6}" dt="2019-03-02T00:25:13.441" v="623" actId="207"/>
          <ac:spMkLst>
            <pc:docMk/>
            <pc:sldMk cId="673676500" sldId="406"/>
            <ac:spMk id="12" creationId="{1C915398-0FCA-0B4B-829A-A58E48681886}"/>
          </ac:spMkLst>
        </pc:spChg>
      </pc:sldChg>
      <pc:sldChg chg="modSp add ord">
        <pc:chgData name="Marion Zalk" userId="1f811bf6-7718-4bf6-ae68-8bbda25a1b04" providerId="ADAL" clId="{7B5669C2-47C5-4303-9A39-125F02DBF7D6}" dt="2019-03-02T00:26:28.061" v="630" actId="207"/>
        <pc:sldMkLst>
          <pc:docMk/>
          <pc:sldMk cId="3301563177" sldId="407"/>
        </pc:sldMkLst>
        <pc:spChg chg="mod">
          <ac:chgData name="Marion Zalk" userId="1f811bf6-7718-4bf6-ae68-8bbda25a1b04" providerId="ADAL" clId="{7B5669C2-47C5-4303-9A39-125F02DBF7D6}" dt="2019-03-02T00:26:12.940" v="629" actId="207"/>
          <ac:spMkLst>
            <pc:docMk/>
            <pc:sldMk cId="3301563177" sldId="407"/>
            <ac:spMk id="12" creationId="{1C915398-0FCA-0B4B-829A-A58E48681886}"/>
          </ac:spMkLst>
        </pc:spChg>
        <pc:spChg chg="mod">
          <ac:chgData name="Marion Zalk" userId="1f811bf6-7718-4bf6-ae68-8bbda25a1b04" providerId="ADAL" clId="{7B5669C2-47C5-4303-9A39-125F02DBF7D6}" dt="2019-03-02T00:26:28.061" v="630" actId="207"/>
          <ac:spMkLst>
            <pc:docMk/>
            <pc:sldMk cId="3301563177" sldId="407"/>
            <ac:spMk id="16" creationId="{CC9F6DFB-94FD-BA42-86FB-A1D9E078F7E2}"/>
          </ac:spMkLst>
        </pc:spChg>
      </pc:sldChg>
    </pc:docChg>
  </pc:docChgLst>
</pc:chgInfo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4614D1-DD0A-AA4A-868F-6112EB188198}" type="datetimeFigureOut">
              <a:rPr lang="en-US" smtClean="0"/>
              <a:t>3/6/2019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72D6F2-FF2F-264A-8527-8227691570A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14453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2.jpeg>
</file>

<file path=ppt/media/image13.png>
</file>

<file path=ppt/media/image14.tiff>
</file>

<file path=ppt/media/image2.png>
</file>

<file path=ppt/media/image3.jpeg>
</file>

<file path=ppt/media/image4.gi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867F08-796F-D848-9D77-9CD45559A276}" type="datetimeFigureOut">
              <a:rPr lang="en-US" smtClean="0"/>
              <a:t>3/6/2019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73C82A-F636-C145-9DED-6BE6B30CFD7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1817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12630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19932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51499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Font typeface="+mj-lt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435508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53484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04244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250648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404177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076212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endParaRPr lang="en-US" baseline="0" dirty="0"/>
          </a:p>
          <a:p>
            <a:pPr marL="0" lvl="0" indent="0" rtl="0">
              <a:spcBef>
                <a:spcPts val="0"/>
              </a:spcBef>
              <a:buFont typeface="+mj-lt"/>
              <a:buNone/>
            </a:pPr>
            <a:endParaRPr lang="en-US" dirty="0"/>
          </a:p>
          <a:p>
            <a:pPr marL="0" lvl="0" indent="0" rtl="0">
              <a:spcBef>
                <a:spcPts val="0"/>
              </a:spcBef>
              <a:buFont typeface="+mj-lt"/>
              <a:buNone/>
            </a:pPr>
            <a:endParaRPr lang="en-US" dirty="0"/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241550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en-AU" sz="2400" kern="1200" dirty="0">
              <a:solidFill>
                <a:srgbClr val="000000"/>
              </a:solidFill>
              <a:effectLst/>
              <a:latin typeface="Lucida Grande" charset="0"/>
              <a:ea typeface="ＭＳ Ｐゴシック" charset="0"/>
              <a:cs typeface="Lucida Grande" charset="0"/>
              <a:sym typeface="Lucida Grande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35411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39632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00086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80758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8006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Compare </a:t>
            </a:r>
            <a:r>
              <a:rPr lang="en-AU" b="1" dirty="0"/>
              <a:t>risk</a:t>
            </a:r>
            <a:r>
              <a:rPr lang="en-AU" dirty="0"/>
              <a:t> with </a:t>
            </a:r>
            <a:r>
              <a:rPr lang="en-AU" b="1" dirty="0"/>
              <a:t>challenge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18451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Now do an activity on analysing constraints</a:t>
            </a:r>
            <a:endParaRPr lang="en-A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036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86737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2"/>
          <p:cNvSpPr>
            <a:spLocks noChangeShapeType="1"/>
          </p:cNvSpPr>
          <p:nvPr userDrawn="1"/>
        </p:nvSpPr>
        <p:spPr bwMode="auto">
          <a:xfrm>
            <a:off x="1812925" y="107950"/>
            <a:ext cx="0" cy="862013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AU" dirty="0"/>
          </a:p>
        </p:txBody>
      </p:sp>
      <p:sp>
        <p:nvSpPr>
          <p:cNvPr id="5" name="Line 5"/>
          <p:cNvSpPr>
            <a:spLocks noChangeShapeType="1"/>
          </p:cNvSpPr>
          <p:nvPr userDrawn="1"/>
        </p:nvSpPr>
        <p:spPr bwMode="auto">
          <a:xfrm>
            <a:off x="2743200" y="107950"/>
            <a:ext cx="1588" cy="519113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AU" dirty="0"/>
          </a:p>
        </p:txBody>
      </p:sp>
      <p:pic>
        <p:nvPicPr>
          <p:cNvPr id="6" name="Picture 9" descr="5011_PPT_BG_EndPage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-1588" y="0"/>
            <a:ext cx="9145588" cy="6859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Line 10"/>
          <p:cNvSpPr>
            <a:spLocks noChangeShapeType="1"/>
          </p:cNvSpPr>
          <p:nvPr userDrawn="1"/>
        </p:nvSpPr>
        <p:spPr bwMode="auto">
          <a:xfrm>
            <a:off x="1972470" y="493714"/>
            <a:ext cx="1587" cy="1312862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AU" dirty="0"/>
          </a:p>
        </p:txBody>
      </p:sp>
      <p:pic>
        <p:nvPicPr>
          <p:cNvPr id="8" name="Picture 13" descr="UOM-Rev3D_S_sm"/>
          <p:cNvPicPr>
            <a:picLocks noChangeAspect="1" noChangeArrowheads="1"/>
          </p:cNvPicPr>
          <p:nvPr userDrawn="1"/>
        </p:nvPicPr>
        <p:blipFill>
          <a:blip r:embed="rId3"/>
          <a:srcRect/>
          <a:stretch>
            <a:fillRect/>
          </a:stretch>
        </p:blipFill>
        <p:spPr bwMode="auto">
          <a:xfrm>
            <a:off x="465137" y="430386"/>
            <a:ext cx="1347788" cy="1366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232" name="Rectangle 16"/>
          <p:cNvSpPr>
            <a:spLocks noGrp="1" noChangeArrowheads="1"/>
          </p:cNvSpPr>
          <p:nvPr>
            <p:ph type="ctrTitle" sz="quarter"/>
          </p:nvPr>
        </p:nvSpPr>
        <p:spPr>
          <a:xfrm>
            <a:off x="2438400" y="1806576"/>
            <a:ext cx="6400800" cy="131286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AU"/>
              <a:t>Click to edit Master title style</a:t>
            </a:r>
            <a:endParaRPr lang="en-US" dirty="0"/>
          </a:p>
        </p:txBody>
      </p:sp>
      <p:sp>
        <p:nvSpPr>
          <p:cNvPr id="9233" name="Rectangle 17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849960" y="4267200"/>
            <a:ext cx="7989240" cy="2286000"/>
          </a:xfrm>
        </p:spPr>
        <p:txBody>
          <a:bodyPr/>
          <a:lstStyle>
            <a:lvl1pPr marL="0" indent="0" algn="ctr">
              <a:buFontTx/>
              <a:buNone/>
              <a:defRPr b="0">
                <a:solidFill>
                  <a:srgbClr val="00B050"/>
                </a:solidFill>
              </a:defRPr>
            </a:lvl1pPr>
          </a:lstStyle>
          <a:p>
            <a:r>
              <a:rPr lang="en-AU"/>
              <a:t>Click to edit Master subtitle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 hasCustomPrompt="1"/>
          </p:nvPr>
        </p:nvSpPr>
        <p:spPr>
          <a:xfrm>
            <a:off x="849313" y="3581400"/>
            <a:ext cx="7989887" cy="609600"/>
          </a:xfrm>
        </p:spPr>
        <p:txBody>
          <a:bodyPr/>
          <a:lstStyle>
            <a:lvl1pPr marL="0" indent="0" algn="ctr">
              <a:buNone/>
              <a:defRPr>
                <a:solidFill>
                  <a:srgbClr val="FFFF00"/>
                </a:solidFill>
              </a:defRPr>
            </a:lvl1pPr>
          </a:lstStyle>
          <a:p>
            <a:pPr lvl="0"/>
            <a:r>
              <a:rPr lang="en-US" dirty="0"/>
              <a:t>Click to edit Author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17EE2-C040-A842-85C1-DB311BA03C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47D2EC-8E41-474E-8C79-37B5533D0C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3B1AE9-78DB-D644-95C4-18E1B14B3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E029-EF11-E241-AE80-33FCE6E6AA89}" type="datetimeFigureOut">
              <a:rPr lang="en-US" smtClean="0"/>
              <a:t>3/6/2019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367533-CB03-F840-A442-EEA91B405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D566A4-4990-9B44-A808-0F72776AD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D002B-EDF1-584B-81EA-E9E08804C9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389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F0F16-9B2A-C543-A730-EED54DFB9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84C292-B060-2F47-A44F-C92DA04817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9468DA-EF35-5946-9777-D8AAEF5C1C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E029-EF11-E241-AE80-33FCE6E6AA89}" type="datetimeFigureOut">
              <a:rPr lang="en-US" smtClean="0"/>
              <a:t>3/6/2019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49E026-FA49-4B42-9059-17CE87D80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6B0A27-ED69-E64C-8059-BE4555564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D002B-EDF1-584B-81EA-E9E08804C9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19175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A2231-209C-724D-BB30-F722560CF4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D24688-41BC-7549-AB14-8E1CFAB95F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60F717-5365-454F-9135-C4EED3F07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E029-EF11-E241-AE80-33FCE6E6AA89}" type="datetimeFigureOut">
              <a:rPr lang="en-US" smtClean="0"/>
              <a:t>3/6/2019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401418-BBE3-8E46-A5EE-1B02255A8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56B65B-C6C3-3B48-BADD-D705AE2D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D002B-EDF1-584B-81EA-E9E08804C9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1084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17685F-21D4-D341-A4AC-6B0AF95BCB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F8BF2A-E82B-6344-A9AB-EBD6F36D01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89FE5A-6B6E-AB43-998D-BB4276E0B4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D3272C-4151-F742-9B46-08A5437FD3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E029-EF11-E241-AE80-33FCE6E6AA89}" type="datetimeFigureOut">
              <a:rPr lang="en-US" smtClean="0"/>
              <a:t>3/6/2019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44FA62-A5C0-9D43-9D46-D54FDAAA11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849934-401D-0F4C-84EB-69C31DC14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D002B-EDF1-584B-81EA-E9E08804C9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0751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2534E-0778-5542-A15E-7FEC1CA67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1EB72F-780F-794A-8011-5CA0C00AAB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A6F579-8132-DF49-8653-3B206C817E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9AC745E-6125-2943-AAC7-D51D51D2D5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8C5DC97-D182-B447-8796-6627AAED7B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2649BB9-4066-9C4D-8DCF-7D4A7D0886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E029-EF11-E241-AE80-33FCE6E6AA89}" type="datetimeFigureOut">
              <a:rPr lang="en-US" smtClean="0"/>
              <a:t>3/6/2019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2A4F9B-7131-6D41-AD22-0C62435BD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B35859-3A48-724E-A88D-F15D50E36D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D002B-EDF1-584B-81EA-E9E08804C9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4129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7BEB4-7341-AA4B-A117-54C19983E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AA2116-520D-F041-ACF0-D3C1A97456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E029-EF11-E241-AE80-33FCE6E6AA89}" type="datetimeFigureOut">
              <a:rPr lang="en-US" smtClean="0"/>
              <a:t>3/6/2019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1395E1-9F14-FD4E-B3E7-16F11BE03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E09215-119F-8F45-B7AC-732C04514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D002B-EDF1-584B-81EA-E9E08804C9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46677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32A981E-C489-8B4C-8AE1-D1CBAC7C7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E029-EF11-E241-AE80-33FCE6E6AA89}" type="datetimeFigureOut">
              <a:rPr lang="en-US" smtClean="0"/>
              <a:t>3/6/2019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98173ED-9873-1F42-83B7-4D1DEA62B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7F6D0D-DAE9-2A49-AD65-D0349107DE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D002B-EDF1-584B-81EA-E9E08804C9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0917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E87B30-D9F5-8A41-BD0C-ECF130E79D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C9723-B1A9-504A-9FD6-5D67DF80D2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FCBF08-C8CF-0342-9E37-47D4ABBEE6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70D618-0F09-D243-99DB-2B5F186BC3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E029-EF11-E241-AE80-33FCE6E6AA89}" type="datetimeFigureOut">
              <a:rPr lang="en-US" smtClean="0"/>
              <a:t>3/6/2019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47E896-20B0-3140-A424-1402B3D882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4D35EF-412A-3848-AF61-04783FA4F6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D002B-EDF1-584B-81EA-E9E08804C9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18700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D0508-5884-2049-8F3F-49727703E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12EEEF-0B39-2B4F-87C8-34CC844DAE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726CD3-557D-9343-ADC0-D254A58CCD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87DDEC-AECE-C840-8046-6B07BFCDB2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E029-EF11-E241-AE80-33FCE6E6AA89}" type="datetimeFigureOut">
              <a:rPr lang="en-US" smtClean="0"/>
              <a:t>3/6/2019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AA4BFF-1DB1-CB45-94FD-1D8AAEEF9C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9246A0-DFC6-954E-AA36-3F2CEAC9D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D002B-EDF1-584B-81EA-E9E08804C9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26879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0D97E1-A95C-4541-A603-12E17A580D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A54317-B5A6-9646-A974-7622E195B5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14A850-3AFF-3043-885B-10E598EA71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E029-EF11-E241-AE80-33FCE6E6AA89}" type="datetimeFigureOut">
              <a:rPr lang="en-US" smtClean="0"/>
              <a:t>3/6/2019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25A1AD-1BFD-8A46-BE0C-86BA92DB0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1A0046-FE90-BA46-83C3-38DEF8EC67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D002B-EDF1-584B-81EA-E9E08804C9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3589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76200" y="990600"/>
            <a:ext cx="8991600" cy="5334000"/>
          </a:xfrm>
        </p:spPr>
        <p:txBody>
          <a:bodyPr/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AU" dirty="0"/>
          </a:p>
        </p:txBody>
      </p:sp>
      <p:sp>
        <p:nvSpPr>
          <p:cNvPr id="6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3633537" y="6463662"/>
            <a:ext cx="2755232" cy="3153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AU" dirty="0"/>
              <a:t>-</a:t>
            </a:r>
            <a:fld id="{E714E059-E509-4057-9854-D87D1A2F4F01}" type="slidenum">
              <a:rPr lang="en-AU" smtClean="0"/>
              <a:pPr/>
              <a:t>‹#›</a:t>
            </a:fld>
            <a:r>
              <a:rPr lang="en-AU" dirty="0"/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209780401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9172852-5819-9F44-8398-F527E26683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C57E36-7539-BA49-8ACB-37AE92837E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5B4D9-0E6B-7D4A-9A28-9DE86474C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0E029-EF11-E241-AE80-33FCE6E6AA89}" type="datetimeFigureOut">
              <a:rPr lang="en-US" smtClean="0"/>
              <a:t>3/6/2019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B36300-9A29-3A41-9F1A-94E3BF8F52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1B6B84-0DBB-8343-88D6-E788DE346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D002B-EDF1-584B-81EA-E9E08804C9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0559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Fr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AU" dirty="0"/>
              <a:t>-</a:t>
            </a:r>
            <a:fld id="{E714E059-E509-4057-9854-D87D1A2F4F01}" type="slidenum">
              <a:rPr lang="en-AU" smtClean="0"/>
              <a:pPr/>
              <a:t>‹#›</a:t>
            </a:fld>
            <a:r>
              <a:rPr lang="en-AU" dirty="0"/>
              <a:t>-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76200" y="990600"/>
            <a:ext cx="4419600" cy="5334000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AU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4648200" y="990600"/>
            <a:ext cx="4419600" cy="5334000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744995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Frame -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AU" dirty="0"/>
              <a:t>-</a:t>
            </a:r>
            <a:fld id="{E714E059-E509-4057-9854-D87D1A2F4F01}" type="slidenum">
              <a:rPr lang="en-AU" smtClean="0"/>
              <a:pPr/>
              <a:t>‹#›</a:t>
            </a:fld>
            <a:r>
              <a:rPr lang="en-AU" dirty="0"/>
              <a:t>-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76200" y="1447800"/>
            <a:ext cx="4419600" cy="4876800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AU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4648200" y="1447800"/>
            <a:ext cx="4419600" cy="4876800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76200" y="990600"/>
            <a:ext cx="4419600" cy="457200"/>
          </a:xfrm>
        </p:spPr>
        <p:txBody>
          <a:bodyPr/>
          <a:lstStyle>
            <a:lvl1pPr marL="0" indent="0" algn="ctr">
              <a:buNone/>
              <a:defRPr baseline="0">
                <a:solidFill>
                  <a:srgbClr val="00B050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Click to edit Title text</a:t>
            </a:r>
            <a:endParaRPr lang="en-AU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4648200" y="990600"/>
            <a:ext cx="4419600" cy="457200"/>
          </a:xfrm>
        </p:spPr>
        <p:txBody>
          <a:bodyPr/>
          <a:lstStyle>
            <a:lvl1pPr marL="0" indent="0" algn="ctr">
              <a:buNone/>
              <a:defRPr baseline="0">
                <a:solidFill>
                  <a:srgbClr val="00B050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Click to edit Title text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333662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AU" dirty="0"/>
              <a:t>-</a:t>
            </a:r>
            <a:fld id="{E714E059-E509-4057-9854-D87D1A2F4F01}" type="slidenum">
              <a:rPr lang="en-AU" smtClean="0"/>
              <a:pPr/>
              <a:t>‹#›</a:t>
            </a:fld>
            <a:r>
              <a:rPr lang="en-AU" dirty="0"/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977927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AU" dirty="0"/>
              <a:t>-</a:t>
            </a:r>
            <a:fld id="{E714E059-E509-4057-9854-D87D1A2F4F01}" type="slidenum">
              <a:rPr lang="en-AU" smtClean="0"/>
              <a:pPr/>
              <a:t>‹#›</a:t>
            </a:fld>
            <a:r>
              <a:rPr lang="en-AU" dirty="0"/>
              <a:t>-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76200" y="990600"/>
            <a:ext cx="8991600" cy="5334000"/>
          </a:xfrm>
        </p:spPr>
        <p:txBody>
          <a:bodyPr/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334980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57885C9-A3FB-6C4B-AC53-C723F1B37DCF}" type="datetimeFigureOut">
              <a:rPr lang="en-AU"/>
              <a:pPr>
                <a:defRPr/>
              </a:pPr>
              <a:t>6/03/2019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70A722C-0674-F94E-8C47-72006329295D}" type="slidenum">
              <a:rPr lang="en-AU"/>
              <a:pPr>
                <a:defRPr/>
              </a:pPr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996527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>
            <a:spLocks noGrp="1"/>
          </p:cNvSpPr>
          <p:nvPr>
            <p:ph type="body" idx="1"/>
          </p:nvPr>
        </p:nvSpPr>
        <p:spPr>
          <a:xfrm>
            <a:off x="319500" y="5644967"/>
            <a:ext cx="5998800" cy="7984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8472457" y="6217621"/>
            <a:ext cx="5487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</a:pPr>
            <a:fld id="{00000000-1234-1234-1234-123412341234}" type="slidenum">
              <a:rPr lang="en" smtClean="0"/>
              <a:pPr>
                <a:spcBef>
                  <a:spcPts val="0"/>
                </a:spcBef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92130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/>
          <p:nvPr/>
        </p:nvSpPr>
        <p:spPr>
          <a:xfrm>
            <a:off x="150" y="6769100"/>
            <a:ext cx="9143700" cy="88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00"/>
          </a:p>
        </p:txBody>
      </p:sp>
      <p:sp>
        <p:nvSpPr>
          <p:cNvPr id="54" name="Shape 54"/>
          <p:cNvSpPr txBox="1">
            <a:spLocks noGrp="1"/>
          </p:cNvSpPr>
          <p:nvPr>
            <p:ph type="title"/>
          </p:nvPr>
        </p:nvSpPr>
        <p:spPr>
          <a:xfrm>
            <a:off x="387900" y="1536600"/>
            <a:ext cx="8368200" cy="20512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body" idx="1"/>
          </p:nvPr>
        </p:nvSpPr>
        <p:spPr>
          <a:xfrm>
            <a:off x="387900" y="3892600"/>
            <a:ext cx="8368200" cy="1428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sldNum" idx="12"/>
          </p:nvPr>
        </p:nvSpPr>
        <p:spPr>
          <a:xfrm>
            <a:off x="8472457" y="6217621"/>
            <a:ext cx="5487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</a:pPr>
            <a:fld id="{00000000-1234-1234-1234-123412341234}" type="slidenum">
              <a:rPr lang="en" smtClean="0"/>
              <a:pPr>
                <a:spcBef>
                  <a:spcPts val="0"/>
                </a:spcBef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031716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8"/>
          <p:cNvSpPr>
            <a:spLocks noChangeShapeType="1"/>
          </p:cNvSpPr>
          <p:nvPr/>
        </p:nvSpPr>
        <p:spPr bwMode="auto">
          <a:xfrm>
            <a:off x="1812925" y="107950"/>
            <a:ext cx="0" cy="862013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AU" dirty="0"/>
          </a:p>
        </p:txBody>
      </p:sp>
      <p:pic>
        <p:nvPicPr>
          <p:cNvPr id="1027" name="Picture 9" descr="UOM-Rev3D_S_sm"/>
          <p:cNvPicPr>
            <a:picLocks noChangeAspect="1" noChangeArrowheads="1"/>
          </p:cNvPicPr>
          <p:nvPr/>
        </p:nvPicPr>
        <p:blipFill>
          <a:blip r:embed="rId11"/>
          <a:srcRect/>
          <a:stretch>
            <a:fillRect/>
          </a:stretch>
        </p:blipFill>
        <p:spPr bwMode="auto">
          <a:xfrm>
            <a:off x="533400" y="119063"/>
            <a:ext cx="860425" cy="871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28" name="Rectangle 10"/>
          <p:cNvSpPr>
            <a:spLocks noChangeArrowheads="1"/>
          </p:cNvSpPr>
          <p:nvPr/>
        </p:nvSpPr>
        <p:spPr bwMode="auto">
          <a:xfrm>
            <a:off x="0" y="0"/>
            <a:ext cx="9144000" cy="838200"/>
          </a:xfrm>
          <a:prstGeom prst="rect">
            <a:avLst/>
          </a:prstGeom>
          <a:solidFill>
            <a:srgbClr val="003368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/>
            <a:endParaRPr lang="en-AU" dirty="0"/>
          </a:p>
        </p:txBody>
      </p:sp>
      <p:sp>
        <p:nvSpPr>
          <p:cNvPr id="1029" name="Line 11"/>
          <p:cNvSpPr>
            <a:spLocks noChangeShapeType="1"/>
          </p:cNvSpPr>
          <p:nvPr/>
        </p:nvSpPr>
        <p:spPr bwMode="auto">
          <a:xfrm>
            <a:off x="2386668" y="159543"/>
            <a:ext cx="1588" cy="519113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AU" dirty="0"/>
          </a:p>
        </p:txBody>
      </p:sp>
      <p:pic>
        <p:nvPicPr>
          <p:cNvPr id="1030" name="Picture 13" descr="UOM-Rev3D_H_sm"/>
          <p:cNvPicPr>
            <a:picLocks noChangeAspect="1" noChangeArrowheads="1"/>
          </p:cNvPicPr>
          <p:nvPr/>
        </p:nvPicPr>
        <p:blipFill>
          <a:blip r:embed="rId12"/>
          <a:srcRect/>
          <a:stretch>
            <a:fillRect/>
          </a:stretch>
        </p:blipFill>
        <p:spPr bwMode="auto">
          <a:xfrm>
            <a:off x="0" y="107950"/>
            <a:ext cx="2362200" cy="612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31" name="Line 14"/>
          <p:cNvSpPr>
            <a:spLocks noChangeShapeType="1"/>
          </p:cNvSpPr>
          <p:nvPr/>
        </p:nvSpPr>
        <p:spPr bwMode="auto">
          <a:xfrm>
            <a:off x="0" y="6400800"/>
            <a:ext cx="9144000" cy="0"/>
          </a:xfrm>
          <a:prstGeom prst="line">
            <a:avLst/>
          </a:prstGeom>
          <a:noFill/>
          <a:ln w="9525">
            <a:solidFill>
              <a:srgbClr val="003368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AU" dirty="0"/>
          </a:p>
        </p:txBody>
      </p:sp>
      <p:sp>
        <p:nvSpPr>
          <p:cNvPr id="1040" name="Rectangle 16"/>
          <p:cNvSpPr>
            <a:spLocks noChangeArrowheads="1"/>
          </p:cNvSpPr>
          <p:nvPr/>
        </p:nvSpPr>
        <p:spPr bwMode="auto">
          <a:xfrm>
            <a:off x="0" y="838200"/>
            <a:ext cx="9144000" cy="76200"/>
          </a:xfrm>
          <a:prstGeom prst="rect">
            <a:avLst/>
          </a:prstGeom>
          <a:solidFill>
            <a:srgbClr val="759FB8"/>
          </a:solidFill>
          <a:ln w="9525">
            <a:noFill/>
            <a:miter lim="800000"/>
            <a:headEnd/>
            <a:tailEnd/>
          </a:ln>
          <a:effectLst>
            <a:outerShdw algn="ctr" rotWithShape="0">
              <a:srgbClr val="808080">
                <a:alpha val="45000"/>
              </a:srgbClr>
            </a:outerShdw>
          </a:effectLst>
        </p:spPr>
        <p:txBody>
          <a:bodyPr wrap="none" anchor="ctr"/>
          <a:lstStyle/>
          <a:p>
            <a:pPr algn="ctr" eaLnBrk="0" hangingPunct="0">
              <a:defRPr/>
            </a:pPr>
            <a:endParaRPr lang="en-AU" dirty="0">
              <a:latin typeface="Arial" charset="0"/>
              <a:ea typeface="ＭＳ Ｐゴシック" charset="-128"/>
            </a:endParaRPr>
          </a:p>
        </p:txBody>
      </p:sp>
      <p:sp>
        <p:nvSpPr>
          <p:cNvPr id="1033" name="Rectangle 18"/>
          <p:cNvSpPr>
            <a:spLocks noGrp="1" noChangeArrowheads="1"/>
          </p:cNvSpPr>
          <p:nvPr>
            <p:ph type="title"/>
          </p:nvPr>
        </p:nvSpPr>
        <p:spPr bwMode="auto">
          <a:xfrm>
            <a:off x="2462213" y="76200"/>
            <a:ext cx="6605587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AU"/>
              <a:t>Click to edit Master title style</a:t>
            </a:r>
            <a:endParaRPr lang="en-US" dirty="0"/>
          </a:p>
        </p:txBody>
      </p:sp>
      <p:sp>
        <p:nvSpPr>
          <p:cNvPr id="1034" name="Rectangle 19"/>
          <p:cNvSpPr>
            <a:spLocks noGrp="1" noChangeArrowheads="1"/>
          </p:cNvSpPr>
          <p:nvPr>
            <p:ph type="body" idx="1"/>
          </p:nvPr>
        </p:nvSpPr>
        <p:spPr bwMode="auto">
          <a:xfrm>
            <a:off x="76200" y="990600"/>
            <a:ext cx="8991600" cy="533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dirty="0"/>
              <a:t>Click to edit Master text styles</a:t>
            </a:r>
          </a:p>
          <a:p>
            <a:pPr lvl="1"/>
            <a:r>
              <a:rPr lang="en-AU" dirty="0"/>
              <a:t>Second level</a:t>
            </a:r>
          </a:p>
          <a:p>
            <a:pPr lvl="2"/>
            <a:r>
              <a:rPr lang="en-AU" dirty="0"/>
              <a:t>Third level</a:t>
            </a:r>
          </a:p>
          <a:p>
            <a:pPr lvl="3"/>
            <a:r>
              <a:rPr lang="en-AU" dirty="0"/>
              <a:t>Fourth level</a:t>
            </a:r>
          </a:p>
          <a:p>
            <a:pPr lvl="4"/>
            <a:r>
              <a:rPr lang="en-AU" dirty="0"/>
              <a:t>Fifth level</a:t>
            </a:r>
            <a:endParaRPr lang="en-US" dirty="0"/>
          </a:p>
        </p:txBody>
      </p:sp>
      <p:sp>
        <p:nvSpPr>
          <p:cNvPr id="1036" name="TextBox 11"/>
          <p:cNvSpPr txBox="1">
            <a:spLocks noChangeArrowheads="1"/>
          </p:cNvSpPr>
          <p:nvPr/>
        </p:nvSpPr>
        <p:spPr bwMode="auto">
          <a:xfrm>
            <a:off x="104316" y="6465956"/>
            <a:ext cx="4237057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200" i="1" dirty="0">
                <a:solidFill>
                  <a:schemeClr val="bg2"/>
                </a:solidFill>
              </a:rPr>
              <a:t>SWEN90016</a:t>
            </a:r>
            <a:r>
              <a:rPr lang="en-US" sz="1200" i="1" baseline="0" dirty="0">
                <a:solidFill>
                  <a:schemeClr val="bg2"/>
                </a:solidFill>
              </a:rPr>
              <a:t> Software Processes and Project Management</a:t>
            </a:r>
            <a:endParaRPr lang="en-US" sz="1200" i="1" dirty="0">
              <a:solidFill>
                <a:schemeClr val="bg2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3633537" y="6463662"/>
            <a:ext cx="2755232" cy="3153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AU" dirty="0"/>
              <a:t>-</a:t>
            </a:r>
            <a:fld id="{E714E059-E509-4057-9854-D87D1A2F4F01}" type="slidenum">
              <a:rPr lang="en-AU" smtClean="0"/>
              <a:pPr/>
              <a:t>‹#›</a:t>
            </a:fld>
            <a:r>
              <a:rPr lang="en-AU" dirty="0"/>
              <a:t>-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A927E7-19C3-42E9-AF40-66A5E4470FD4}"/>
              </a:ext>
            </a:extLst>
          </p:cNvPr>
          <p:cNvSpPr txBox="1"/>
          <p:nvPr userDrawn="1"/>
        </p:nvSpPr>
        <p:spPr>
          <a:xfrm>
            <a:off x="7149947" y="6485690"/>
            <a:ext cx="188654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000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IT ALL STARTS HERE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21" r:id="rId1"/>
    <p:sldLayoutId id="2147483822" r:id="rId2"/>
    <p:sldLayoutId id="2147483823" r:id="rId3"/>
    <p:sldLayoutId id="2147483824" r:id="rId4"/>
    <p:sldLayoutId id="2147483825" r:id="rId5"/>
    <p:sldLayoutId id="2147483826" r:id="rId6"/>
    <p:sldLayoutId id="2147483827" r:id="rId7"/>
    <p:sldLayoutId id="2147483829" r:id="rId8"/>
    <p:sldLayoutId id="2147483830" r:id="rId9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  <a:ea typeface="ＭＳ Ｐゴシック" charset="-128"/>
          <a:cs typeface="ＭＳ Ｐゴシック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  <a:ea typeface="ＭＳ Ｐゴシック" charset="-128"/>
          <a:cs typeface="ＭＳ Ｐゴシック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  <a:ea typeface="ＭＳ Ｐゴシック" charset="-128"/>
          <a:cs typeface="ＭＳ Ｐゴシック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bg1"/>
          </a:solidFill>
          <a:latin typeface="Arial" charset="0"/>
          <a:ea typeface="ＭＳ Ｐゴシック" charset="-128"/>
          <a:cs typeface="ＭＳ Ｐゴシック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bg1"/>
          </a:solidFill>
          <a:latin typeface="Arial" charset="0"/>
          <a:ea typeface="ＭＳ Ｐゴシック" charset="-128"/>
          <a:cs typeface="ＭＳ Ｐゴシック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bg1"/>
          </a:solidFill>
          <a:latin typeface="Arial" charset="0"/>
          <a:ea typeface="ＭＳ Ｐゴシック" charset="-128"/>
          <a:cs typeface="ＭＳ Ｐゴシック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bg1"/>
          </a:solidFill>
          <a:latin typeface="Arial" charset="0"/>
          <a:ea typeface="ＭＳ Ｐゴシック" charset="-128"/>
          <a:cs typeface="ＭＳ Ｐゴシック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400">
          <a:solidFill>
            <a:srgbClr val="002060"/>
          </a:solidFill>
          <a:latin typeface="+mn-lt"/>
          <a:ea typeface="+mn-ea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200">
          <a:solidFill>
            <a:srgbClr val="00B050"/>
          </a:solidFill>
          <a:latin typeface="+mn-lt"/>
          <a:ea typeface="+mn-ea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rgbClr val="FFC000"/>
          </a:solidFill>
          <a:latin typeface="+mn-lt"/>
          <a:ea typeface="+mn-ea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C00000"/>
          </a:solidFill>
          <a:latin typeface="+mn-lt"/>
          <a:ea typeface="+mn-ea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ECD1783-FA8C-8645-8CC3-1F8908843E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53315A-7AE3-7849-8B3E-ADD8B57046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40D3E4-D22E-1149-AA4E-7828C9513F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0E029-EF11-E241-AE80-33FCE6E6AA89}" type="datetimeFigureOut">
              <a:rPr lang="en-US" smtClean="0"/>
              <a:t>3/6/2019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F1B4EF-F0CB-E34A-9B7E-52576557D9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258689-C9FB-1146-98DB-CAE76BA363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DD002B-EDF1-584B-81EA-E9E08804C9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9781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2" r:id="rId1"/>
    <p:sldLayoutId id="2147483833" r:id="rId2"/>
    <p:sldLayoutId id="2147483834" r:id="rId3"/>
    <p:sldLayoutId id="2147483835" r:id="rId4"/>
    <p:sldLayoutId id="2147483836" r:id="rId5"/>
    <p:sldLayoutId id="2147483837" r:id="rId6"/>
    <p:sldLayoutId id="2147483838" r:id="rId7"/>
    <p:sldLayoutId id="2147483839" r:id="rId8"/>
    <p:sldLayoutId id="2147483840" r:id="rId9"/>
    <p:sldLayoutId id="2147483841" r:id="rId10"/>
    <p:sldLayoutId id="214748384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8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1.emf"/><Relationship Id="rId4" Type="http://schemas.openxmlformats.org/officeDocument/2006/relationships/package" Target="../embeddings/Microsoft_Word_Document.docx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jessica.tobagus@unimelb.edu.au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gi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sz="quarter"/>
          </p:nvPr>
        </p:nvSpPr>
        <p:spPr>
          <a:xfrm>
            <a:off x="1399936" y="791165"/>
            <a:ext cx="6214712" cy="3232350"/>
          </a:xfrm>
        </p:spPr>
        <p:txBody>
          <a:bodyPr/>
          <a:lstStyle/>
          <a:p>
            <a:pPr algn="ctr"/>
            <a:r>
              <a:rPr lang="en-AU" altLang="en-US" sz="3600" dirty="0"/>
              <a:t>SWEN90016</a:t>
            </a:r>
            <a:br>
              <a:rPr lang="en-AU" altLang="en-US" sz="3600" dirty="0"/>
            </a:br>
            <a:br>
              <a:rPr lang="en-AU" altLang="en-US" sz="3600" dirty="0"/>
            </a:br>
            <a:r>
              <a:rPr lang="en-AU" altLang="en-US" sz="3600" dirty="0"/>
              <a:t>Software Processes &amp; Project Management</a:t>
            </a:r>
            <a:endParaRPr lang="en-US" sz="3600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06A0305F-DDCD-4D04-B90B-3759A2CB32ED}"/>
              </a:ext>
            </a:extLst>
          </p:cNvPr>
          <p:cNvSpPr txBox="1">
            <a:spLocks/>
          </p:cNvSpPr>
          <p:nvPr/>
        </p:nvSpPr>
        <p:spPr bwMode="auto">
          <a:xfrm>
            <a:off x="6015037" y="5909268"/>
            <a:ext cx="2865907" cy="700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1" fontAlgn="base" hangingPunct="1">
              <a:spcBef>
                <a:spcPct val="20000"/>
              </a:spcBef>
              <a:spcAft>
                <a:spcPct val="0"/>
              </a:spcAft>
              <a:buFontTx/>
              <a:buNone/>
              <a:defRPr sz="2800" b="0">
                <a:solidFill>
                  <a:srgbClr val="00B050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algn="r"/>
            <a:r>
              <a:rPr lang="en-AU" altLang="en-US" sz="1800" kern="0" dirty="0">
                <a:solidFill>
                  <a:schemeClr val="bg1"/>
                </a:solidFill>
              </a:rPr>
              <a:t>2019 – Semester 1</a:t>
            </a:r>
          </a:p>
          <a:p>
            <a:pPr algn="r"/>
            <a:r>
              <a:rPr lang="en-AU" altLang="en-US" sz="1800" kern="0" dirty="0">
                <a:solidFill>
                  <a:schemeClr val="bg1"/>
                </a:solidFill>
              </a:rPr>
              <a:t>Tutorial 1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06A0305F-DDCD-4D04-B90B-3759A2CB32ED}"/>
              </a:ext>
            </a:extLst>
          </p:cNvPr>
          <p:cNvSpPr txBox="1">
            <a:spLocks/>
          </p:cNvSpPr>
          <p:nvPr/>
        </p:nvSpPr>
        <p:spPr bwMode="auto">
          <a:xfrm>
            <a:off x="577380" y="6311228"/>
            <a:ext cx="4651845" cy="3968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1" fontAlgn="base" hangingPunct="1">
              <a:spcBef>
                <a:spcPct val="20000"/>
              </a:spcBef>
              <a:spcAft>
                <a:spcPct val="0"/>
              </a:spcAft>
              <a:buFontTx/>
              <a:buNone/>
              <a:defRPr sz="2800" b="0">
                <a:solidFill>
                  <a:srgbClr val="00B050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algn="l"/>
            <a:r>
              <a:rPr lang="en-AU" altLang="en-US" sz="1800" kern="0" dirty="0">
                <a:solidFill>
                  <a:schemeClr val="bg1"/>
                </a:solidFill>
              </a:rPr>
              <a:t>Copyright University of Melbourne 2017</a:t>
            </a:r>
          </a:p>
        </p:txBody>
      </p:sp>
      <p:sp>
        <p:nvSpPr>
          <p:cNvPr id="7" name="Shape 64">
            <a:extLst>
              <a:ext uri="{FF2B5EF4-FFF2-40B4-BE49-F238E27FC236}">
                <a16:creationId xmlns:a16="http://schemas.microsoft.com/office/drawing/2014/main" id="{22EF5FF9-06E4-1746-A135-CE51268AD0BC}"/>
              </a:ext>
            </a:extLst>
          </p:cNvPr>
          <p:cNvSpPr txBox="1">
            <a:spLocks noGrp="1"/>
          </p:cNvSpPr>
          <p:nvPr>
            <p:ph type="subTitle" sz="quarter" idx="1"/>
          </p:nvPr>
        </p:nvSpPr>
        <p:spPr>
          <a:xfrm>
            <a:off x="1806514" y="3748160"/>
            <a:ext cx="5638799" cy="171743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Project Initiation</a:t>
            </a:r>
          </a:p>
          <a:p>
            <a:r>
              <a:rPr lang="en-US" dirty="0"/>
              <a:t>Medic Case Study</a:t>
            </a:r>
          </a:p>
          <a:p>
            <a:r>
              <a:rPr lang="en-US" dirty="0"/>
              <a:t>Assignment 1</a:t>
            </a:r>
          </a:p>
          <a:p>
            <a:pPr lvl="0"/>
            <a:endParaRPr lang="en" dirty="0"/>
          </a:p>
        </p:txBody>
      </p:sp>
      <p:sp>
        <p:nvSpPr>
          <p:cNvPr id="8" name="Half Frame 7">
            <a:extLst>
              <a:ext uri="{FF2B5EF4-FFF2-40B4-BE49-F238E27FC236}">
                <a16:creationId xmlns:a16="http://schemas.microsoft.com/office/drawing/2014/main" id="{D103D13A-A632-E142-A0CA-2BB4AC92FAA2}"/>
              </a:ext>
            </a:extLst>
          </p:cNvPr>
          <p:cNvSpPr/>
          <p:nvPr/>
        </p:nvSpPr>
        <p:spPr>
          <a:xfrm>
            <a:off x="2050482" y="3659354"/>
            <a:ext cx="169334" cy="1171992"/>
          </a:xfrm>
          <a:prstGeom prst="halfFrame">
            <a:avLst/>
          </a:prstGeom>
          <a:solidFill>
            <a:srgbClr val="00B050"/>
          </a:solidFill>
          <a:ln w="6350"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50"/>
              </a:solidFill>
            </a:endParaRPr>
          </a:p>
        </p:txBody>
      </p:sp>
      <p:sp>
        <p:nvSpPr>
          <p:cNvPr id="9" name="Half Frame 8">
            <a:extLst>
              <a:ext uri="{FF2B5EF4-FFF2-40B4-BE49-F238E27FC236}">
                <a16:creationId xmlns:a16="http://schemas.microsoft.com/office/drawing/2014/main" id="{3937575F-6A36-AD4B-9FC9-397B23316BD2}"/>
              </a:ext>
            </a:extLst>
          </p:cNvPr>
          <p:cNvSpPr/>
          <p:nvPr/>
        </p:nvSpPr>
        <p:spPr>
          <a:xfrm rot="10800000">
            <a:off x="7445314" y="4298870"/>
            <a:ext cx="169334" cy="1171992"/>
          </a:xfrm>
          <a:prstGeom prst="halfFrame">
            <a:avLst/>
          </a:prstGeom>
          <a:solidFill>
            <a:srgbClr val="00B050"/>
          </a:solidFill>
          <a:ln w="6350"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11839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E677E-3D99-D44D-89E5-3B9D6CE88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0" y="76200"/>
            <a:ext cx="6019800" cy="685800"/>
          </a:xfrm>
        </p:spPr>
        <p:txBody>
          <a:bodyPr/>
          <a:lstStyle/>
          <a:p>
            <a:r>
              <a:rPr lang="en-US" dirty="0"/>
              <a:t>Medic Case Study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71CEAF-335F-D049-9C93-867D80C00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70A722C-0674-F94E-8C47-72006329295D}" type="slidenum">
              <a:rPr lang="en-AU" smtClean="0"/>
              <a:pPr>
                <a:defRPr/>
              </a:pPr>
              <a:t>10</a:t>
            </a:fld>
            <a:endParaRPr lang="en-AU"/>
          </a:p>
        </p:txBody>
      </p:sp>
      <p:sp>
        <p:nvSpPr>
          <p:cNvPr id="17" name="Shape 82">
            <a:extLst>
              <a:ext uri="{FF2B5EF4-FFF2-40B4-BE49-F238E27FC236}">
                <a16:creationId xmlns:a16="http://schemas.microsoft.com/office/drawing/2014/main" id="{ED1B2EBA-4D75-DE44-B349-D54943612E6A}"/>
              </a:ext>
            </a:extLst>
          </p:cNvPr>
          <p:cNvSpPr txBox="1">
            <a:spLocks/>
          </p:cNvSpPr>
          <p:nvPr/>
        </p:nvSpPr>
        <p:spPr bwMode="auto">
          <a:xfrm>
            <a:off x="413432" y="4551927"/>
            <a:ext cx="6068051" cy="9210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228600" indent="0">
              <a:lnSpc>
                <a:spcPct val="150000"/>
              </a:lnSpc>
              <a:buNone/>
            </a:pPr>
            <a:r>
              <a:rPr lang="en-US" sz="2400" kern="0" dirty="0"/>
              <a:t>What kind of system is this?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F660DC8-6B85-3C4D-9E47-30FF91E1F0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8397" y="2231255"/>
            <a:ext cx="3188277" cy="1876919"/>
          </a:xfrm>
          <a:prstGeom prst="rect">
            <a:avLst/>
          </a:prstGeom>
        </p:spPr>
      </p:pic>
      <p:sp>
        <p:nvSpPr>
          <p:cNvPr id="19" name="Shape 82">
            <a:extLst>
              <a:ext uri="{FF2B5EF4-FFF2-40B4-BE49-F238E27FC236}">
                <a16:creationId xmlns:a16="http://schemas.microsoft.com/office/drawing/2014/main" id="{BFD52EE9-1013-6741-956B-EE9900B4AE4C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42460" y="1041073"/>
            <a:ext cx="7305262" cy="6443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Roboto"/>
              <a:buNone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228600" indent="0">
              <a:lnSpc>
                <a:spcPct val="150000"/>
              </a:lnSpc>
            </a:pPr>
            <a:r>
              <a:rPr lang="en" sz="2400" dirty="0"/>
              <a:t> Case Study 1 -Virtual Temporal Bone </a:t>
            </a:r>
            <a:r>
              <a:rPr lang="en-AU" sz="2400" dirty="0"/>
              <a:t>Surgery</a:t>
            </a:r>
            <a:endParaRPr lang="en" sz="24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8477E23-231B-8B43-B73C-C36E947F9A3D}"/>
              </a:ext>
            </a:extLst>
          </p:cNvPr>
          <p:cNvSpPr/>
          <p:nvPr/>
        </p:nvSpPr>
        <p:spPr>
          <a:xfrm>
            <a:off x="366845" y="2757564"/>
            <a:ext cx="504335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sz="2000" dirty="0">
                <a:solidFill>
                  <a:srgbClr val="00B050"/>
                </a:solidFill>
                <a:latin typeface="+mn-lt"/>
                <a:ea typeface="Times New Roman" panose="02020603050405020304" pitchFamily="18" charset="0"/>
              </a:rPr>
              <a:t>Who has read the Case Study?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sz="2000" dirty="0">
                <a:solidFill>
                  <a:srgbClr val="00B050"/>
                </a:solidFill>
                <a:latin typeface="+mn-lt"/>
              </a:rPr>
              <a:t>Do you know what Person Days are?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sz="2000" dirty="0">
                <a:solidFill>
                  <a:srgbClr val="00B050"/>
                </a:solidFill>
                <a:latin typeface="+mn-lt"/>
              </a:rPr>
              <a:t>Divide the Case Study into components</a:t>
            </a:r>
            <a:endParaRPr lang="en-US" sz="2000" dirty="0">
              <a:solidFill>
                <a:srgbClr val="00B050"/>
              </a:solidFill>
              <a:latin typeface="+mn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89A714E-7E00-6043-B30A-5FE054232DCA}"/>
              </a:ext>
            </a:extLst>
          </p:cNvPr>
          <p:cNvSpPr/>
          <p:nvPr/>
        </p:nvSpPr>
        <p:spPr>
          <a:xfrm>
            <a:off x="371327" y="5330435"/>
            <a:ext cx="504335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sz="2000" dirty="0">
                <a:solidFill>
                  <a:srgbClr val="00B050"/>
                </a:solidFill>
                <a:latin typeface="+mn-lt"/>
                <a:ea typeface="Times New Roman" panose="02020603050405020304" pitchFamily="18" charset="0"/>
              </a:rPr>
              <a:t>What are the project’s characteristics?</a:t>
            </a:r>
            <a:endParaRPr lang="en-US" sz="2000" dirty="0">
              <a:solidFill>
                <a:srgbClr val="00B05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07874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E677E-3D99-D44D-89E5-3B9D6CE88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0" y="76200"/>
            <a:ext cx="6019800" cy="685800"/>
          </a:xfrm>
        </p:spPr>
        <p:txBody>
          <a:bodyPr/>
          <a:lstStyle/>
          <a:p>
            <a:r>
              <a:rPr lang="en-US" dirty="0"/>
              <a:t>Medic Case Study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71CEAF-335F-D049-9C93-867D80C00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70A722C-0674-F94E-8C47-72006329295D}" type="slidenum">
              <a:rPr lang="en-AU" smtClean="0"/>
              <a:pPr>
                <a:defRPr/>
              </a:pPr>
              <a:t>11</a:t>
            </a:fld>
            <a:endParaRPr lang="en-AU"/>
          </a:p>
        </p:txBody>
      </p:sp>
      <p:sp>
        <p:nvSpPr>
          <p:cNvPr id="19" name="Shape 82">
            <a:extLst>
              <a:ext uri="{FF2B5EF4-FFF2-40B4-BE49-F238E27FC236}">
                <a16:creationId xmlns:a16="http://schemas.microsoft.com/office/drawing/2014/main" id="{BFD52EE9-1013-6741-956B-EE9900B4AE4C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76199" y="990601"/>
            <a:ext cx="4694584" cy="96069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Roboto"/>
              <a:buNone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228600" indent="0">
              <a:lnSpc>
                <a:spcPct val="150000"/>
              </a:lnSpc>
            </a:pPr>
            <a:r>
              <a:rPr lang="en" sz="2400" dirty="0"/>
              <a:t> </a:t>
            </a:r>
            <a:r>
              <a:rPr lang="en-US" sz="2400" dirty="0"/>
              <a:t>Discuss and plan and question</a:t>
            </a:r>
            <a:endParaRPr lang="en" sz="2400" dirty="0"/>
          </a:p>
        </p:txBody>
      </p:sp>
      <p:sp>
        <p:nvSpPr>
          <p:cNvPr id="8" name="Shape 82">
            <a:extLst>
              <a:ext uri="{FF2B5EF4-FFF2-40B4-BE49-F238E27FC236}">
                <a16:creationId xmlns:a16="http://schemas.microsoft.com/office/drawing/2014/main" id="{61765D63-CEE9-D041-B733-F7B43FF7807C}"/>
              </a:ext>
            </a:extLst>
          </p:cNvPr>
          <p:cNvSpPr txBox="1">
            <a:spLocks/>
          </p:cNvSpPr>
          <p:nvPr/>
        </p:nvSpPr>
        <p:spPr bwMode="auto">
          <a:xfrm>
            <a:off x="5002973" y="1264161"/>
            <a:ext cx="3841044" cy="13742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228600" indent="0">
              <a:lnSpc>
                <a:spcPct val="150000"/>
              </a:lnSpc>
              <a:buFontTx/>
              <a:buNone/>
            </a:pPr>
            <a:r>
              <a:rPr lang="en" sz="2000" kern="0" dirty="0"/>
              <a:t>Get into groups of 4-5 people.</a:t>
            </a:r>
          </a:p>
          <a:p>
            <a:pPr marL="228600" indent="0">
              <a:lnSpc>
                <a:spcPct val="150000"/>
              </a:lnSpc>
              <a:buFontTx/>
              <a:buNone/>
            </a:pPr>
            <a:r>
              <a:rPr lang="en" sz="2000" kern="0" dirty="0"/>
              <a:t>Fill in the exercise sheet.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81B1766-89D4-034B-B270-56BFF9788742}"/>
              </a:ext>
            </a:extLst>
          </p:cNvPr>
          <p:cNvSpPr/>
          <p:nvPr/>
        </p:nvSpPr>
        <p:spPr>
          <a:xfrm>
            <a:off x="76199" y="2592266"/>
            <a:ext cx="8767818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ts val="0"/>
              </a:spcBef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Person Days clues:</a:t>
            </a:r>
          </a:p>
          <a:p>
            <a:pPr marL="541338" lvl="0">
              <a:spcBef>
                <a:spcPts val="0"/>
              </a:spcBef>
            </a:pPr>
            <a:r>
              <a:rPr lang="en-US" sz="2000" dirty="0">
                <a:solidFill>
                  <a:srgbClr val="00B050"/>
                </a:solidFill>
              </a:rPr>
              <a:t>Project duration is 2 university semesters = 30 weeks</a:t>
            </a:r>
          </a:p>
          <a:p>
            <a:pPr marL="541338" lv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dirty="0">
                <a:solidFill>
                  <a:srgbClr val="00B050"/>
                </a:solidFill>
              </a:rPr>
              <a:t>4</a:t>
            </a:r>
            <a:r>
              <a:rPr lang="en-US" sz="2000" baseline="30000" dirty="0">
                <a:solidFill>
                  <a:srgbClr val="00B050"/>
                </a:solidFill>
              </a:rPr>
              <a:t>th</a:t>
            </a:r>
            <a:r>
              <a:rPr lang="en-US" sz="2000" dirty="0">
                <a:solidFill>
                  <a:srgbClr val="00B050"/>
                </a:solidFill>
              </a:rPr>
              <a:t> year SWEN students take 4 subjects a semester = ¼ time allocation</a:t>
            </a:r>
          </a:p>
          <a:p>
            <a:pPr marL="541338" lv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dirty="0">
                <a:solidFill>
                  <a:srgbClr val="00B050"/>
                </a:solidFill>
              </a:rPr>
              <a:t>IT support developers at $50,000 pa = fractional time allocation</a:t>
            </a:r>
          </a:p>
          <a:p>
            <a:endParaRPr lang="en-US" sz="2000" dirty="0">
              <a:solidFill>
                <a:srgbClr val="00B050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FB4C4CA-4608-FA4B-85E0-5E4729344251}"/>
              </a:ext>
            </a:extLst>
          </p:cNvPr>
          <p:cNvSpPr/>
          <p:nvPr/>
        </p:nvSpPr>
        <p:spPr>
          <a:xfrm>
            <a:off x="76199" y="4223482"/>
            <a:ext cx="712967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ts val="0"/>
              </a:spcBef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Cost clues:</a:t>
            </a:r>
          </a:p>
          <a:p>
            <a:pPr marL="541338" lvl="0">
              <a:spcBef>
                <a:spcPts val="0"/>
              </a:spcBef>
            </a:pPr>
            <a:r>
              <a:rPr lang="en-US" sz="2000" dirty="0">
                <a:solidFill>
                  <a:srgbClr val="00B050"/>
                </a:solidFill>
              </a:rPr>
              <a:t>experienced developers at $100,000 pa</a:t>
            </a:r>
          </a:p>
          <a:p>
            <a:pPr marL="541338" lv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dirty="0">
                <a:solidFill>
                  <a:srgbClr val="00B050"/>
                </a:solidFill>
              </a:rPr>
              <a:t>experienced surgeons at $200,000 pa</a:t>
            </a:r>
          </a:p>
          <a:p>
            <a:pPr marL="541338" lvl="0">
              <a:spcBef>
                <a:spcPts val="0"/>
              </a:spcBef>
            </a:pPr>
            <a:r>
              <a:rPr lang="en-US" sz="2000" dirty="0">
                <a:solidFill>
                  <a:srgbClr val="00B050"/>
                </a:solidFill>
              </a:rPr>
              <a:t>junior developers (4</a:t>
            </a:r>
            <a:r>
              <a:rPr lang="en-US" sz="2000" baseline="30000" dirty="0">
                <a:solidFill>
                  <a:srgbClr val="00B050"/>
                </a:solidFill>
              </a:rPr>
              <a:t>th</a:t>
            </a:r>
            <a:r>
              <a:rPr lang="en-US" sz="2000" dirty="0">
                <a:solidFill>
                  <a:srgbClr val="00B050"/>
                </a:solidFill>
              </a:rPr>
              <a:t> year SWEN students) at zero cost </a:t>
            </a:r>
          </a:p>
          <a:p>
            <a:pPr marL="541338" lvl="0">
              <a:spcBef>
                <a:spcPts val="0"/>
              </a:spcBef>
            </a:pPr>
            <a:r>
              <a:rPr lang="en-US" sz="2000" dirty="0">
                <a:solidFill>
                  <a:srgbClr val="00B050"/>
                </a:solidFill>
              </a:rPr>
              <a:t>junior surgeon users at zero cost</a:t>
            </a:r>
          </a:p>
          <a:p>
            <a:pPr marL="541338" lv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dirty="0">
                <a:solidFill>
                  <a:srgbClr val="00B050"/>
                </a:solidFill>
              </a:rPr>
              <a:t>IT support developers at $50,000 pa</a:t>
            </a:r>
          </a:p>
        </p:txBody>
      </p:sp>
    </p:spTree>
    <p:extLst>
      <p:ext uri="{BB962C8B-B14F-4D97-AF65-F5344CB8AC3E}">
        <p14:creationId xmlns:p14="http://schemas.microsoft.com/office/powerpoint/2010/main" val="1958236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2B7E98CA-3CC9-9A48-A8B4-AD3A2244CB4A}"/>
              </a:ext>
            </a:extLst>
          </p:cNvPr>
          <p:cNvSpPr txBox="1">
            <a:spLocks/>
          </p:cNvSpPr>
          <p:nvPr/>
        </p:nvSpPr>
        <p:spPr>
          <a:xfrm>
            <a:off x="3048000" y="76200"/>
            <a:ext cx="6019800" cy="685800"/>
          </a:xfrm>
          <a:prstGeom prst="rect">
            <a:avLst/>
          </a:prstGeom>
        </p:spPr>
        <p:txBody>
          <a:bodyPr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9pPr>
          </a:lstStyle>
          <a:p>
            <a:r>
              <a:rPr lang="en-US" kern="0" dirty="0"/>
              <a:t>Medic Case Study Exercise</a:t>
            </a:r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952CC21A-6FA7-114D-B7DF-07758D694A7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51308316"/>
              </p:ext>
            </p:extLst>
          </p:nvPr>
        </p:nvGraphicFramePr>
        <p:xfrm>
          <a:off x="309282" y="995083"/>
          <a:ext cx="3697942" cy="54034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Document" r:id="rId4" imgW="5727700" imgH="8585200" progId="Word.Document.12">
                  <p:embed/>
                </p:oleObj>
              </mc:Choice>
              <mc:Fallback>
                <p:oleObj name="Document" r:id="rId4" imgW="5727700" imgH="8585200" progId="Word.Document.12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952CC21A-6FA7-114D-B7DF-07758D694A7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09282" y="995083"/>
                        <a:ext cx="3697942" cy="54034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448460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Project Risks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 dirty="0"/>
              <a:t>-</a:t>
            </a:r>
            <a:fld id="{E714E059-E509-4057-9854-D87D1A2F4F01}" type="slidenum">
              <a:rPr lang="en-AU" smtClean="0"/>
              <a:pPr/>
              <a:t>13</a:t>
            </a:fld>
            <a:r>
              <a:rPr lang="en-AU" dirty="0"/>
              <a:t>-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BA2FF7-D933-BC48-B171-604153AC9A4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71159" y="1360093"/>
            <a:ext cx="4820749" cy="57421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Know your project’s </a:t>
            </a:r>
            <a:r>
              <a:rPr lang="en-US" i="1" dirty="0">
                <a:solidFill>
                  <a:srgbClr val="00B050"/>
                </a:solidFill>
              </a:rPr>
              <a:t>risks</a:t>
            </a:r>
            <a:endParaRPr lang="en-US" dirty="0">
              <a:solidFill>
                <a:srgbClr val="00B050"/>
              </a:solidFill>
            </a:endParaRPr>
          </a:p>
        </p:txBody>
      </p:sp>
      <p:pic>
        <p:nvPicPr>
          <p:cNvPr id="7" name="Picture 6" descr="http://www.4medapproved.com/hitsecurity/wp-content/uploads/2013/04/Risk.jpg">
            <a:extLst>
              <a:ext uri="{FF2B5EF4-FFF2-40B4-BE49-F238E27FC236}">
                <a16:creationId xmlns:a16="http://schemas.microsoft.com/office/drawing/2014/main" id="{047BB503-62DC-CD48-9E34-FAFA1E39F06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/>
          <a:srcRect l="10947" t="13811" r="13883" b="11019"/>
          <a:stretch/>
        </p:blipFill>
        <p:spPr bwMode="auto">
          <a:xfrm>
            <a:off x="6709242" y="1071790"/>
            <a:ext cx="1623848" cy="1623848"/>
          </a:xfrm>
          <a:prstGeom prst="rect">
            <a:avLst/>
          </a:prstGeom>
          <a:noFill/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53491908-8F3C-814E-A6ED-ACCBC610D268}"/>
              </a:ext>
            </a:extLst>
          </p:cNvPr>
          <p:cNvSpPr txBox="1">
            <a:spLocks/>
          </p:cNvSpPr>
          <p:nvPr/>
        </p:nvSpPr>
        <p:spPr>
          <a:xfrm>
            <a:off x="538672" y="1667927"/>
            <a:ext cx="5926806" cy="2083802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FontTx/>
              <a:buNone/>
            </a:pPr>
            <a:endParaRPr lang="en-GB" sz="2000" kern="0" dirty="0"/>
          </a:p>
          <a:p>
            <a:pPr marL="352425" indent="-352425">
              <a:buFontTx/>
              <a:buChar char="-"/>
            </a:pPr>
            <a:r>
              <a:rPr lang="en-GB" sz="2000" kern="0" dirty="0"/>
              <a:t>If this project was to fail, what do you think would be the reason?</a:t>
            </a:r>
          </a:p>
          <a:p>
            <a:pPr marL="352425" indent="-352425">
              <a:buFontTx/>
              <a:buChar char="-"/>
            </a:pPr>
            <a:endParaRPr lang="en-GB" sz="2000" kern="0" dirty="0"/>
          </a:p>
          <a:p>
            <a:pPr marL="352425" indent="-352425">
              <a:buFontTx/>
              <a:buChar char="-"/>
            </a:pPr>
            <a:r>
              <a:rPr lang="en-GB" sz="2000" kern="0" dirty="0"/>
              <a:t>What harm minimization strategies would you plan to use?</a:t>
            </a:r>
          </a:p>
        </p:txBody>
      </p:sp>
    </p:spTree>
    <p:extLst>
      <p:ext uri="{BB962C8B-B14F-4D97-AF65-F5344CB8AC3E}">
        <p14:creationId xmlns:p14="http://schemas.microsoft.com/office/powerpoint/2010/main" val="5693760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1828F594-CE70-2540-BA71-2AE30C01A03E}"/>
              </a:ext>
            </a:extLst>
          </p:cNvPr>
          <p:cNvSpPr/>
          <p:nvPr/>
        </p:nvSpPr>
        <p:spPr>
          <a:xfrm>
            <a:off x="1439056" y="4950779"/>
            <a:ext cx="1965653" cy="83099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GB" kern="0" dirty="0">
                <a:solidFill>
                  <a:schemeClr val="bg1">
                    <a:lumMod val="65000"/>
                  </a:schemeClr>
                </a:solidFill>
              </a:rPr>
              <a:t>not part of this  course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Initialization Phase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 dirty="0"/>
              <a:t>-</a:t>
            </a:r>
            <a:fld id="{E714E059-E509-4057-9854-D87D1A2F4F01}" type="slidenum">
              <a:rPr lang="en-AU" smtClean="0"/>
              <a:pPr/>
              <a:t>14</a:t>
            </a:fld>
            <a:r>
              <a:rPr lang="en-AU" dirty="0"/>
              <a:t>-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BA2FF7-D933-BC48-B171-604153AC9A4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3643" y="992444"/>
            <a:ext cx="8940278" cy="69303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first Project Management </a:t>
            </a:r>
            <a:r>
              <a:rPr lang="en-US" b="1" i="1" dirty="0">
                <a:solidFill>
                  <a:srgbClr val="00B050"/>
                </a:solidFill>
              </a:rPr>
              <a:t>process</a:t>
            </a:r>
            <a:r>
              <a:rPr lang="en-US" dirty="0"/>
              <a:t>: initialization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7D676DC9-FCFC-FC43-A269-A7859094EAE0}"/>
              </a:ext>
            </a:extLst>
          </p:cNvPr>
          <p:cNvSpPr/>
          <p:nvPr/>
        </p:nvSpPr>
        <p:spPr>
          <a:xfrm>
            <a:off x="241439" y="1833040"/>
            <a:ext cx="3171468" cy="936320"/>
          </a:xfrm>
          <a:prstGeom prst="roundRect">
            <a:avLst>
              <a:gd name="adj" fmla="val 16667"/>
            </a:avLst>
          </a:prstGeom>
          <a:solidFill>
            <a:srgbClr val="9FCC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analyze Case Study</a:t>
            </a:r>
          </a:p>
          <a:p>
            <a:r>
              <a:rPr lang="en-US" dirty="0"/>
              <a:t>(business needs)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1C915398-0FCA-0B4B-829A-A58E48681886}"/>
              </a:ext>
            </a:extLst>
          </p:cNvPr>
          <p:cNvSpPr/>
          <p:nvPr/>
        </p:nvSpPr>
        <p:spPr>
          <a:xfrm>
            <a:off x="1589254" y="3061273"/>
            <a:ext cx="3311283" cy="1071181"/>
          </a:xfrm>
          <a:prstGeom prst="roundRect">
            <a:avLst>
              <a:gd name="adj" fmla="val 50000"/>
            </a:avLst>
          </a:prstGeom>
          <a:solidFill>
            <a:srgbClr val="9FCC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analyze constraints</a:t>
            </a:r>
          </a:p>
          <a:p>
            <a:r>
              <a:rPr lang="en-US" dirty="0"/>
              <a:t>(scope, time, cost)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5A10E394-10F3-3746-A57F-0217B3B84129}"/>
              </a:ext>
            </a:extLst>
          </p:cNvPr>
          <p:cNvSpPr/>
          <p:nvPr/>
        </p:nvSpPr>
        <p:spPr>
          <a:xfrm>
            <a:off x="3100289" y="4280011"/>
            <a:ext cx="3600497" cy="1080411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develop Business Case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(cost verses benefit)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CC9F6DFB-94FD-BA42-86FB-A1D9E078F7E2}"/>
              </a:ext>
            </a:extLst>
          </p:cNvPr>
          <p:cNvSpPr/>
          <p:nvPr/>
        </p:nvSpPr>
        <p:spPr>
          <a:xfrm>
            <a:off x="5257283" y="5464963"/>
            <a:ext cx="3600497" cy="922717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develop Project Charter</a:t>
            </a:r>
          </a:p>
          <a:p>
            <a:r>
              <a:rPr lang="en-US" dirty="0"/>
              <a:t>(stakeholder analysis)</a:t>
            </a:r>
          </a:p>
        </p:txBody>
      </p:sp>
      <p:sp>
        <p:nvSpPr>
          <p:cNvPr id="31" name="Arc 30">
            <a:extLst>
              <a:ext uri="{FF2B5EF4-FFF2-40B4-BE49-F238E27FC236}">
                <a16:creationId xmlns:a16="http://schemas.microsoft.com/office/drawing/2014/main" id="{09140900-AD93-8B4E-B5AC-10D98F397F2B}"/>
              </a:ext>
            </a:extLst>
          </p:cNvPr>
          <p:cNvSpPr/>
          <p:nvPr/>
        </p:nvSpPr>
        <p:spPr bwMode="auto">
          <a:xfrm>
            <a:off x="2757868" y="2248058"/>
            <a:ext cx="1310078" cy="1607439"/>
          </a:xfrm>
          <a:prstGeom prst="arc">
            <a:avLst>
              <a:gd name="adj1" fmla="val 16305263"/>
              <a:gd name="adj2" fmla="val 0"/>
            </a:avLst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2" name="Arc 31">
            <a:extLst>
              <a:ext uri="{FF2B5EF4-FFF2-40B4-BE49-F238E27FC236}">
                <a16:creationId xmlns:a16="http://schemas.microsoft.com/office/drawing/2014/main" id="{D2B62A23-BAF3-1141-B5FB-3E7053563E1F}"/>
              </a:ext>
            </a:extLst>
          </p:cNvPr>
          <p:cNvSpPr/>
          <p:nvPr/>
        </p:nvSpPr>
        <p:spPr bwMode="auto">
          <a:xfrm>
            <a:off x="4245498" y="3500884"/>
            <a:ext cx="1310078" cy="1607439"/>
          </a:xfrm>
          <a:prstGeom prst="arc">
            <a:avLst>
              <a:gd name="adj1" fmla="val 16305263"/>
              <a:gd name="adj2" fmla="val 0"/>
            </a:avLst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3" name="Arc 32">
            <a:extLst>
              <a:ext uri="{FF2B5EF4-FFF2-40B4-BE49-F238E27FC236}">
                <a16:creationId xmlns:a16="http://schemas.microsoft.com/office/drawing/2014/main" id="{692DB074-B4D5-EB45-9C08-7DAEE98A2184}"/>
              </a:ext>
            </a:extLst>
          </p:cNvPr>
          <p:cNvSpPr/>
          <p:nvPr/>
        </p:nvSpPr>
        <p:spPr bwMode="auto">
          <a:xfrm>
            <a:off x="6045746" y="4704259"/>
            <a:ext cx="1310078" cy="1607439"/>
          </a:xfrm>
          <a:prstGeom prst="arc">
            <a:avLst>
              <a:gd name="adj1" fmla="val 16305263"/>
              <a:gd name="adj2" fmla="val 0"/>
            </a:avLst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4" name="Shape 93">
            <a:extLst>
              <a:ext uri="{FF2B5EF4-FFF2-40B4-BE49-F238E27FC236}">
                <a16:creationId xmlns:a16="http://schemas.microsoft.com/office/drawing/2014/main" id="{9966787A-0093-4940-A0C7-A7E492F80D5D}"/>
              </a:ext>
            </a:extLst>
          </p:cNvPr>
          <p:cNvSpPr txBox="1">
            <a:spLocks/>
          </p:cNvSpPr>
          <p:nvPr/>
        </p:nvSpPr>
        <p:spPr>
          <a:xfrm>
            <a:off x="5177482" y="1393878"/>
            <a:ext cx="3966518" cy="474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2400"/>
              <a:buFont typeface="Arial"/>
              <a:buNone/>
            </a:pPr>
            <a:r>
              <a:rPr lang="en-AU" sz="2400" kern="0" dirty="0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from Lecture 1, slide 40</a:t>
            </a:r>
            <a:endParaRPr lang="en-AU" kern="0" dirty="0"/>
          </a:p>
          <a:p>
            <a:pPr marL="0" indent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lang="en-AU" kern="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015631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Project Stakeholders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 dirty="0"/>
              <a:t>-</a:t>
            </a:r>
            <a:fld id="{E714E059-E509-4057-9854-D87D1A2F4F01}" type="slidenum">
              <a:rPr lang="en-AU" smtClean="0"/>
              <a:pPr/>
              <a:t>15</a:t>
            </a:fld>
            <a:r>
              <a:rPr lang="en-AU" dirty="0"/>
              <a:t>-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BA2FF7-D933-BC48-B171-604153AC9A4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42913" y="1816060"/>
            <a:ext cx="5043487" cy="593691"/>
          </a:xfrm>
        </p:spPr>
        <p:txBody>
          <a:bodyPr/>
          <a:lstStyle/>
          <a:p>
            <a:pPr marL="0" indent="0">
              <a:buNone/>
            </a:pPr>
            <a:r>
              <a:rPr lang="en-US" i="1" dirty="0">
                <a:solidFill>
                  <a:srgbClr val="00B050"/>
                </a:solidFill>
              </a:rPr>
              <a:t>Who is invested?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00F34822-3A28-3545-B025-30EAA7B18CE9}"/>
              </a:ext>
            </a:extLst>
          </p:cNvPr>
          <p:cNvSpPr txBox="1">
            <a:spLocks/>
          </p:cNvSpPr>
          <p:nvPr/>
        </p:nvSpPr>
        <p:spPr>
          <a:xfrm>
            <a:off x="442913" y="2818561"/>
            <a:ext cx="4787215" cy="3210764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Aft>
                <a:spcPts val="600"/>
              </a:spcAft>
            </a:pPr>
            <a:r>
              <a:rPr lang="en-US" sz="2000" kern="0" dirty="0"/>
              <a:t>Prioritize and understand your stakeholders</a:t>
            </a:r>
          </a:p>
          <a:p>
            <a:pPr>
              <a:spcAft>
                <a:spcPts val="600"/>
              </a:spcAft>
            </a:pPr>
            <a:r>
              <a:rPr lang="en-US" sz="2000" kern="0" dirty="0"/>
              <a:t>Someone's position on the grid shows you the actions you have to take with them</a:t>
            </a:r>
          </a:p>
          <a:p>
            <a:pPr>
              <a:spcAft>
                <a:spcPts val="600"/>
              </a:spcAft>
            </a:pPr>
            <a:r>
              <a:rPr lang="en-US" sz="2000" kern="0" dirty="0"/>
              <a:t>How do they feel about the project</a:t>
            </a:r>
            <a:endParaRPr lang="en-US" kern="0" dirty="0"/>
          </a:p>
          <a:p>
            <a:endParaRPr lang="en-US" kern="0" dirty="0"/>
          </a:p>
          <a:p>
            <a:endParaRPr lang="en-US" kern="0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E608202-0469-9847-8593-CED443D33C62}"/>
              </a:ext>
            </a:extLst>
          </p:cNvPr>
          <p:cNvSpPr txBox="1">
            <a:spLocks/>
          </p:cNvSpPr>
          <p:nvPr/>
        </p:nvSpPr>
        <p:spPr>
          <a:xfrm>
            <a:off x="6256796" y="2851460"/>
            <a:ext cx="2229979" cy="667589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None/>
            </a:pPr>
            <a:r>
              <a:rPr lang="en-US" sz="2000" kern="0" dirty="0"/>
              <a:t>Who is the project champion?</a:t>
            </a:r>
          </a:p>
          <a:p>
            <a:pPr marL="0" indent="0">
              <a:buNone/>
            </a:pPr>
            <a:endParaRPr lang="en-US" kern="0" dirty="0"/>
          </a:p>
          <a:p>
            <a:pPr marL="0" indent="0">
              <a:buNone/>
            </a:pPr>
            <a:endParaRPr lang="en-US" kern="0" dirty="0"/>
          </a:p>
          <a:p>
            <a:pPr marL="0" indent="0">
              <a:buNone/>
            </a:pPr>
            <a:endParaRPr lang="en-US" kern="0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0CCAB8B3-EE37-D849-9F39-555729686914}"/>
              </a:ext>
            </a:extLst>
          </p:cNvPr>
          <p:cNvSpPr txBox="1">
            <a:spLocks/>
          </p:cNvSpPr>
          <p:nvPr/>
        </p:nvSpPr>
        <p:spPr bwMode="auto">
          <a:xfrm>
            <a:off x="442913" y="1196337"/>
            <a:ext cx="4234595" cy="6849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FontTx/>
              <a:buNone/>
            </a:pPr>
            <a:r>
              <a:rPr lang="en-US" kern="0" dirty="0"/>
              <a:t>Know your stakeholders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A27B75F5-9558-A84F-8356-7F748D9909EB}"/>
              </a:ext>
            </a:extLst>
          </p:cNvPr>
          <p:cNvSpPr/>
          <p:nvPr/>
        </p:nvSpPr>
        <p:spPr>
          <a:xfrm>
            <a:off x="5339344" y="1209486"/>
            <a:ext cx="3600497" cy="922717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develop Project Charter</a:t>
            </a:r>
          </a:p>
          <a:p>
            <a:r>
              <a:rPr lang="en-US" dirty="0"/>
              <a:t>(stakeholder analysis)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F2B3501-7573-47E9-88D0-1BC27DEEF7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1153" y="4049713"/>
            <a:ext cx="3687676" cy="1665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462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Stakeholder Communications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 dirty="0"/>
              <a:t>-</a:t>
            </a:r>
            <a:fld id="{E714E059-E509-4057-9854-D87D1A2F4F01}" type="slidenum">
              <a:rPr lang="en-AU" smtClean="0"/>
              <a:pPr/>
              <a:t>16</a:t>
            </a:fld>
            <a:r>
              <a:rPr lang="en-AU" dirty="0"/>
              <a:t>-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BA2FF7-D933-BC48-B171-604153AC9A4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04812" y="1293013"/>
            <a:ext cx="5372100" cy="685800"/>
          </a:xfrm>
        </p:spPr>
        <p:txBody>
          <a:bodyPr/>
          <a:lstStyle/>
          <a:p>
            <a:pPr marL="0" indent="0">
              <a:buNone/>
            </a:pPr>
            <a:r>
              <a:rPr lang="en-US" i="1" dirty="0">
                <a:solidFill>
                  <a:srgbClr val="00B050"/>
                </a:solidFill>
              </a:rPr>
              <a:t>What should you tell them? 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448D4654-9EE7-C248-BCD8-1F3F7FC182E2}"/>
              </a:ext>
            </a:extLst>
          </p:cNvPr>
          <p:cNvSpPr txBox="1">
            <a:spLocks/>
          </p:cNvSpPr>
          <p:nvPr/>
        </p:nvSpPr>
        <p:spPr>
          <a:xfrm>
            <a:off x="404812" y="4591050"/>
            <a:ext cx="8184726" cy="142875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spcAft>
                <a:spcPts val="600"/>
              </a:spcAft>
              <a:buNone/>
            </a:pPr>
            <a:r>
              <a:rPr lang="en-US" sz="2000" kern="0" dirty="0"/>
              <a:t>Determine how you communicate: 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sz="2000" kern="0" dirty="0"/>
              <a:t>You are the Project manager and the project is experiencing delays as one of the components is not working. Discuss how you will inform each of the stakeholders. </a:t>
            </a:r>
          </a:p>
          <a:p>
            <a:pPr marL="0" indent="0">
              <a:spcAft>
                <a:spcPts val="600"/>
              </a:spcAft>
              <a:buNone/>
            </a:pPr>
            <a:endParaRPr lang="en-US" sz="2000" kern="0" dirty="0"/>
          </a:p>
          <a:p>
            <a:endParaRPr lang="en-US" kern="0" dirty="0"/>
          </a:p>
          <a:p>
            <a:endParaRPr lang="en-US" kern="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BAEBCE8-6DE3-4DCF-9821-168430C32C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5212" y="1822450"/>
            <a:ext cx="3441700" cy="276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4458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Assignment 1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393700" y="1524000"/>
            <a:ext cx="8394700" cy="4865224"/>
          </a:xfrm>
        </p:spPr>
        <p:txBody>
          <a:bodyPr/>
          <a:lstStyle/>
          <a:p>
            <a:pPr marL="268287" lvl="1" indent="0">
              <a:spcBef>
                <a:spcPts val="400"/>
              </a:spcBef>
              <a:spcAft>
                <a:spcPts val="400"/>
              </a:spcAft>
              <a:buNone/>
            </a:pPr>
            <a:endParaRPr lang="en-AU" sz="1600" dirty="0">
              <a:solidFill>
                <a:srgbClr val="0070C0"/>
              </a:solidFill>
            </a:endParaRPr>
          </a:p>
          <a:p>
            <a:pPr marL="536575" lvl="1" indent="-268288"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endParaRPr lang="en-AU" sz="1600" dirty="0">
              <a:solidFill>
                <a:srgbClr val="0070C0"/>
              </a:solidFill>
            </a:endParaRPr>
          </a:p>
          <a:p>
            <a:pPr marL="536575" lvl="1" indent="-268288"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endParaRPr lang="en-AU" sz="1600" dirty="0">
              <a:solidFill>
                <a:srgbClr val="0070C0"/>
              </a:solidFill>
            </a:endParaRPr>
          </a:p>
          <a:p>
            <a:pPr marL="536575" lvl="1" indent="-268288"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endParaRPr lang="en-AU" sz="1600" dirty="0">
              <a:solidFill>
                <a:srgbClr val="0070C0"/>
              </a:solidFill>
            </a:endParaRPr>
          </a:p>
          <a:p>
            <a:pPr marL="536575" lvl="1" indent="-268288"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endParaRPr lang="en-AU" sz="1600" dirty="0">
              <a:solidFill>
                <a:srgbClr val="0070C0"/>
              </a:solidFill>
            </a:endParaRPr>
          </a:p>
          <a:p>
            <a:pPr marL="536575" lvl="1" indent="-268288"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endParaRPr lang="en-AU" sz="1600" dirty="0">
              <a:solidFill>
                <a:srgbClr val="0070C0"/>
              </a:solidFill>
            </a:endParaRPr>
          </a:p>
          <a:p>
            <a:pPr marL="536575" lvl="1" indent="-268288"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endParaRPr lang="en-AU" sz="1600" dirty="0">
              <a:solidFill>
                <a:srgbClr val="0070C0"/>
              </a:solidFill>
            </a:endParaRPr>
          </a:p>
          <a:p>
            <a:pPr marL="536575" lvl="1" indent="-268288"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endParaRPr lang="en-AU" sz="1600" dirty="0">
              <a:solidFill>
                <a:srgbClr val="0070C0"/>
              </a:solidFill>
            </a:endParaRPr>
          </a:p>
          <a:p>
            <a:pPr marL="536575" lvl="1" indent="-268288"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endParaRPr lang="en-AU" sz="1600" dirty="0">
              <a:solidFill>
                <a:srgbClr val="0070C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 dirty="0"/>
              <a:t>-</a:t>
            </a:r>
            <a:fld id="{E714E059-E509-4057-9854-D87D1A2F4F01}" type="slidenum">
              <a:rPr lang="en-AU" smtClean="0"/>
              <a:pPr/>
              <a:t>17</a:t>
            </a:fld>
            <a:r>
              <a:rPr lang="en-AU" dirty="0"/>
              <a:t>-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8AA037FF-AFFB-EA40-8538-B23D8BECFC67}"/>
              </a:ext>
            </a:extLst>
          </p:cNvPr>
          <p:cNvSpPr txBox="1">
            <a:spLocks/>
          </p:cNvSpPr>
          <p:nvPr/>
        </p:nvSpPr>
        <p:spPr>
          <a:xfrm>
            <a:off x="814180" y="1523999"/>
            <a:ext cx="7553740" cy="3371897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None/>
            </a:pPr>
            <a:r>
              <a:rPr lang="en-US" sz="2000" kern="0" dirty="0"/>
              <a:t>Due: 	Friday, 5</a:t>
            </a:r>
            <a:r>
              <a:rPr lang="en-US" sz="2000" kern="0" baseline="30000" dirty="0"/>
              <a:t>th</a:t>
            </a:r>
            <a:r>
              <a:rPr lang="en-US" sz="2000" kern="0" dirty="0"/>
              <a:t>  April 2019</a:t>
            </a:r>
            <a:r>
              <a:rPr lang="en-GB" sz="2000" kern="0" dirty="0"/>
              <a:t> </a:t>
            </a:r>
          </a:p>
          <a:p>
            <a:pPr marL="0" indent="0">
              <a:buNone/>
            </a:pPr>
            <a:r>
              <a:rPr lang="en-GB" sz="2000" kern="0" dirty="0"/>
              <a:t>Marks:	20%</a:t>
            </a:r>
          </a:p>
          <a:p>
            <a:pPr marL="0" indent="0">
              <a:buNone/>
            </a:pPr>
            <a:r>
              <a:rPr lang="en-GB" sz="2000" kern="0" dirty="0"/>
              <a:t>What: 	Figure out an appropriate SDLC for a given Case Study</a:t>
            </a:r>
          </a:p>
          <a:p>
            <a:pPr marL="0" indent="0">
              <a:buNone/>
            </a:pPr>
            <a:endParaRPr lang="en-GB" sz="2000" kern="0" dirty="0"/>
          </a:p>
          <a:p>
            <a:pPr marL="0" indent="0">
              <a:buNone/>
            </a:pPr>
            <a:r>
              <a:rPr lang="en-GB" sz="2000" kern="0" dirty="0"/>
              <a:t>How to do well: </a:t>
            </a:r>
          </a:p>
          <a:p>
            <a:pPr>
              <a:buFont typeface="+mj-lt"/>
              <a:buAutoNum type="arabicPeriod"/>
            </a:pPr>
            <a:endParaRPr lang="en-GB" sz="2000" kern="0" dirty="0"/>
          </a:p>
          <a:p>
            <a:pPr>
              <a:buFont typeface="+mj-lt"/>
              <a:buAutoNum type="arabicPeriod"/>
            </a:pPr>
            <a:r>
              <a:rPr lang="en-GB" sz="2000" kern="0" dirty="0"/>
              <a:t>Critical analysis of Case Study characteristics and risks</a:t>
            </a:r>
          </a:p>
          <a:p>
            <a:pPr>
              <a:buFont typeface="+mj-lt"/>
              <a:buAutoNum type="arabicPeriod"/>
            </a:pPr>
            <a:r>
              <a:rPr lang="en-GB" sz="2000" kern="0" dirty="0"/>
              <a:t>Critical analysis of more than one SDLC’s processes</a:t>
            </a:r>
          </a:p>
          <a:p>
            <a:pPr>
              <a:buFont typeface="+mj-lt"/>
              <a:buAutoNum type="arabicPeriod"/>
            </a:pPr>
            <a:r>
              <a:rPr lang="en-GB" sz="2000" kern="0" dirty="0"/>
              <a:t>Balance the pros and cons and justify your choice of SDLC</a:t>
            </a:r>
          </a:p>
          <a:p>
            <a:endParaRPr lang="en-US" kern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A83F43A-1733-4145-B2B9-EF24920A4ACA}"/>
              </a:ext>
            </a:extLst>
          </p:cNvPr>
          <p:cNvSpPr/>
          <p:nvPr/>
        </p:nvSpPr>
        <p:spPr>
          <a:xfrm>
            <a:off x="1026215" y="5066746"/>
            <a:ext cx="712967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ts val="0"/>
              </a:spcBef>
            </a:pPr>
            <a:r>
              <a:rPr lang="en-US" sz="2000" dirty="0">
                <a:solidFill>
                  <a:srgbClr val="00B050"/>
                </a:solidFill>
              </a:rPr>
              <a:t>Any Questions?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1D31DA4-3210-BA4E-BB5C-07691D379D1C}"/>
              </a:ext>
            </a:extLst>
          </p:cNvPr>
          <p:cNvSpPr/>
          <p:nvPr/>
        </p:nvSpPr>
        <p:spPr>
          <a:xfrm>
            <a:off x="1026215" y="5637706"/>
            <a:ext cx="712967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ts val="0"/>
              </a:spcBef>
            </a:pPr>
            <a:r>
              <a:rPr lang="en-US" sz="2000" dirty="0">
                <a:solidFill>
                  <a:srgbClr val="00B050"/>
                </a:solidFill>
              </a:rPr>
              <a:t>Please read Language Research Case Study for next tutorial</a:t>
            </a:r>
          </a:p>
        </p:txBody>
      </p:sp>
    </p:spTree>
    <p:extLst>
      <p:ext uri="{BB962C8B-B14F-4D97-AF65-F5344CB8AC3E}">
        <p14:creationId xmlns:p14="http://schemas.microsoft.com/office/powerpoint/2010/main" val="384154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>
            <a:spLocks noGrp="1"/>
          </p:cNvSpPr>
          <p:nvPr>
            <p:ph type="title"/>
          </p:nvPr>
        </p:nvSpPr>
        <p:spPr>
          <a:xfrm>
            <a:off x="387900" y="2659800"/>
            <a:ext cx="8368200" cy="1538400"/>
          </a:xfrm>
          <a:prstGeom prst="rect">
            <a:avLst/>
          </a:prstGeom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  <a:noAutofit/>
          </a:bodyPr>
          <a:lstStyle/>
          <a:p>
            <a:r>
              <a:rPr lang="en" sz="6000" dirty="0">
                <a:solidFill>
                  <a:srgbClr val="00B050"/>
                </a:solidFill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4660816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Welcome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 dirty="0"/>
              <a:t>-</a:t>
            </a:r>
            <a:fld id="{E714E059-E509-4057-9854-D87D1A2F4F01}" type="slidenum">
              <a:rPr lang="en-AU" smtClean="0"/>
              <a:pPr/>
              <a:t>2</a:t>
            </a:fld>
            <a:r>
              <a:rPr lang="en-AU" dirty="0"/>
              <a:t>-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4A2E6CA-088E-BB42-A372-364BEB7F9269}"/>
              </a:ext>
            </a:extLst>
          </p:cNvPr>
          <p:cNvSpPr/>
          <p:nvPr/>
        </p:nvSpPr>
        <p:spPr>
          <a:xfrm>
            <a:off x="714375" y="1551983"/>
            <a:ext cx="259686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ts val="0"/>
              </a:spcBef>
            </a:pPr>
            <a:r>
              <a:rPr lang="en-AU" dirty="0"/>
              <a:t>Tutor:</a:t>
            </a:r>
            <a:endParaRPr lang="en-AU" dirty="0">
              <a:solidFill>
                <a:srgbClr val="00B050"/>
              </a:solidFill>
            </a:endParaRPr>
          </a:p>
          <a:p>
            <a:pPr lvl="0">
              <a:spcBef>
                <a:spcPts val="0"/>
              </a:spcBef>
              <a:buNone/>
            </a:pPr>
            <a:r>
              <a:rPr lang="en-AU" dirty="0"/>
              <a:t>Email:</a:t>
            </a:r>
            <a:endParaRPr lang="en-AU" dirty="0">
              <a:solidFill>
                <a:srgbClr val="00B050"/>
              </a:solidFill>
              <a:hlinkClick r:id="rId3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0D1B473-6FFE-244D-AE36-31C51BBFA3DC}"/>
              </a:ext>
            </a:extLst>
          </p:cNvPr>
          <p:cNvSpPr/>
          <p:nvPr/>
        </p:nvSpPr>
        <p:spPr>
          <a:xfrm>
            <a:off x="714375" y="3286479"/>
            <a:ext cx="236133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ts val="0"/>
              </a:spcBef>
            </a:pPr>
            <a:r>
              <a:rPr lang="en-AU" dirty="0"/>
              <a:t>Tutorial format:</a:t>
            </a:r>
            <a:endParaRPr lang="en-AU" u="sng" dirty="0">
              <a:solidFill>
                <a:schemeClr val="hlink"/>
              </a:solidFill>
              <a:hlinkClick r:id="rId3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9CD3258-937E-1147-91A5-5E3F0B009869}"/>
              </a:ext>
            </a:extLst>
          </p:cNvPr>
          <p:cNvSpPr/>
          <p:nvPr/>
        </p:nvSpPr>
        <p:spPr>
          <a:xfrm>
            <a:off x="3566862" y="1551983"/>
            <a:ext cx="526862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ts val="0"/>
              </a:spcBef>
            </a:pPr>
            <a:r>
              <a:rPr lang="en-AU" dirty="0">
                <a:solidFill>
                  <a:srgbClr val="00B050"/>
                </a:solidFill>
              </a:rPr>
              <a:t>@unimelb.edu.au</a:t>
            </a:r>
            <a:endParaRPr lang="en-AU" dirty="0">
              <a:solidFill>
                <a:srgbClr val="00B050"/>
              </a:solidFill>
              <a:hlinkClick r:id="rId3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F1F4FB0-0ED1-A644-A708-EA376D174096}"/>
              </a:ext>
            </a:extLst>
          </p:cNvPr>
          <p:cNvSpPr/>
          <p:nvPr/>
        </p:nvSpPr>
        <p:spPr>
          <a:xfrm>
            <a:off x="3566862" y="3286479"/>
            <a:ext cx="5577138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</a:pPr>
            <a:r>
              <a:rPr lang="en-AU" dirty="0">
                <a:solidFill>
                  <a:srgbClr val="00B050"/>
                </a:solidFill>
              </a:rPr>
              <a:t>Active participation.  </a:t>
            </a:r>
          </a:p>
          <a:p>
            <a:pPr>
              <a:spcBef>
                <a:spcPts val="0"/>
              </a:spcBef>
            </a:pPr>
            <a:r>
              <a:rPr lang="en-AU" dirty="0">
                <a:solidFill>
                  <a:srgbClr val="00B050"/>
                </a:solidFill>
              </a:rPr>
              <a:t>Group discussion</a:t>
            </a:r>
          </a:p>
          <a:p>
            <a:pPr lvl="0">
              <a:spcBef>
                <a:spcPts val="0"/>
              </a:spcBef>
            </a:pPr>
            <a:r>
              <a:rPr lang="en-AU" dirty="0"/>
              <a:t>Think critically about content.</a:t>
            </a:r>
          </a:p>
          <a:p>
            <a:pPr lvl="0">
              <a:spcBef>
                <a:spcPts val="0"/>
              </a:spcBef>
            </a:pPr>
            <a:endParaRPr lang="en-AU" dirty="0">
              <a:solidFill>
                <a:srgbClr val="00B050"/>
              </a:solidFill>
            </a:endParaRPr>
          </a:p>
          <a:p>
            <a:pPr lvl="0">
              <a:spcBef>
                <a:spcPts val="0"/>
              </a:spcBef>
            </a:pPr>
            <a:endParaRPr lang="en-AU" dirty="0">
              <a:solidFill>
                <a:srgbClr val="00B050"/>
              </a:solidFill>
            </a:endParaRPr>
          </a:p>
          <a:p>
            <a:pPr lvl="0">
              <a:spcBef>
                <a:spcPts val="0"/>
              </a:spcBef>
            </a:pPr>
            <a:r>
              <a:rPr lang="en-AU" dirty="0">
                <a:solidFill>
                  <a:srgbClr val="00B050"/>
                </a:solidFill>
              </a:rPr>
              <a:t>The tutors do not know how to help unless you communicate with us, so … </a:t>
            </a:r>
            <a:r>
              <a:rPr lang="en-AU" dirty="0"/>
              <a:t>ask questions</a:t>
            </a:r>
            <a:r>
              <a:rPr lang="en-AU" dirty="0">
                <a:solidFill>
                  <a:srgbClr val="00B050"/>
                </a:solidFill>
              </a:rPr>
              <a:t>.</a:t>
            </a:r>
          </a:p>
        </p:txBody>
      </p:sp>
      <p:pic>
        <p:nvPicPr>
          <p:cNvPr id="14" name="Picture 2" descr="http://accelerated-learning.co.za/wp-content/uploads/2014/02/student_with_giant_pencil_anim_500_clr.gif">
            <a:extLst>
              <a:ext uri="{FF2B5EF4-FFF2-40B4-BE49-F238E27FC236}">
                <a16:creationId xmlns:a16="http://schemas.microsoft.com/office/drawing/2014/main" id="{8A3BDBCA-98DD-DB47-A326-067C419437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110" y="3918053"/>
            <a:ext cx="1868824" cy="2545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264AC776-B867-C348-AFD9-DA4D116EDB13}"/>
              </a:ext>
            </a:extLst>
          </p:cNvPr>
          <p:cNvSpPr/>
          <p:nvPr/>
        </p:nvSpPr>
        <p:spPr>
          <a:xfrm>
            <a:off x="419582" y="6178802"/>
            <a:ext cx="529292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http://accelerated-</a:t>
            </a:r>
            <a:r>
              <a:rPr lang="en-US" sz="1200" dirty="0" err="1"/>
              <a:t>learning.co.za</a:t>
            </a:r>
            <a:r>
              <a:rPr lang="en-US" sz="1200" dirty="0"/>
              <a:t>/</a:t>
            </a:r>
            <a:r>
              <a:rPr lang="en-US" sz="1200" dirty="0" err="1"/>
              <a:t>wp</a:t>
            </a:r>
            <a:r>
              <a:rPr lang="en-US" sz="1200" dirty="0"/>
              <a:t>-content/</a:t>
            </a:r>
          </a:p>
        </p:txBody>
      </p:sp>
    </p:spTree>
    <p:extLst>
      <p:ext uri="{BB962C8B-B14F-4D97-AF65-F5344CB8AC3E}">
        <p14:creationId xmlns:p14="http://schemas.microsoft.com/office/powerpoint/2010/main" val="358220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1828F594-CE70-2540-BA71-2AE30C01A03E}"/>
              </a:ext>
            </a:extLst>
          </p:cNvPr>
          <p:cNvSpPr/>
          <p:nvPr/>
        </p:nvSpPr>
        <p:spPr>
          <a:xfrm>
            <a:off x="1439056" y="4950779"/>
            <a:ext cx="1965653" cy="83099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GB" kern="0" dirty="0">
                <a:solidFill>
                  <a:schemeClr val="bg1">
                    <a:lumMod val="65000"/>
                  </a:schemeClr>
                </a:solidFill>
              </a:rPr>
              <a:t>not part of this  course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Initialization Phase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 dirty="0"/>
              <a:t>-</a:t>
            </a:r>
            <a:fld id="{E714E059-E509-4057-9854-D87D1A2F4F01}" type="slidenum">
              <a:rPr lang="en-AU" smtClean="0"/>
              <a:pPr/>
              <a:t>3</a:t>
            </a:fld>
            <a:r>
              <a:rPr lang="en-AU" dirty="0"/>
              <a:t>-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BA2FF7-D933-BC48-B171-604153AC9A4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3643" y="992444"/>
            <a:ext cx="8940278" cy="69303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first Project Management </a:t>
            </a:r>
            <a:r>
              <a:rPr lang="en-US" b="1" i="1" dirty="0">
                <a:solidFill>
                  <a:srgbClr val="00B050"/>
                </a:solidFill>
              </a:rPr>
              <a:t>process</a:t>
            </a:r>
            <a:r>
              <a:rPr lang="en-US" dirty="0"/>
              <a:t>: initialization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7D676DC9-FCFC-FC43-A269-A7859094EAE0}"/>
              </a:ext>
            </a:extLst>
          </p:cNvPr>
          <p:cNvSpPr/>
          <p:nvPr/>
        </p:nvSpPr>
        <p:spPr>
          <a:xfrm>
            <a:off x="241439" y="1833040"/>
            <a:ext cx="3171468" cy="936320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analyze Case Study</a:t>
            </a:r>
          </a:p>
          <a:p>
            <a:r>
              <a:rPr lang="en-US" dirty="0"/>
              <a:t>(business needs)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1C915398-0FCA-0B4B-829A-A58E48681886}"/>
              </a:ext>
            </a:extLst>
          </p:cNvPr>
          <p:cNvSpPr/>
          <p:nvPr/>
        </p:nvSpPr>
        <p:spPr>
          <a:xfrm>
            <a:off x="1589254" y="3061273"/>
            <a:ext cx="3311283" cy="1071181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analyze constraints</a:t>
            </a:r>
          </a:p>
          <a:p>
            <a:r>
              <a:rPr lang="en-US" dirty="0"/>
              <a:t>(scope, time, cost)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5A10E394-10F3-3746-A57F-0217B3B84129}"/>
              </a:ext>
            </a:extLst>
          </p:cNvPr>
          <p:cNvSpPr/>
          <p:nvPr/>
        </p:nvSpPr>
        <p:spPr>
          <a:xfrm>
            <a:off x="3100289" y="4280011"/>
            <a:ext cx="3600497" cy="1080411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develop Business Case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(cost verses benefit)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CC9F6DFB-94FD-BA42-86FB-A1D9E078F7E2}"/>
              </a:ext>
            </a:extLst>
          </p:cNvPr>
          <p:cNvSpPr/>
          <p:nvPr/>
        </p:nvSpPr>
        <p:spPr>
          <a:xfrm>
            <a:off x="5257283" y="5464963"/>
            <a:ext cx="3600497" cy="922717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develop Project Charter</a:t>
            </a:r>
          </a:p>
          <a:p>
            <a:r>
              <a:rPr lang="en-US" dirty="0"/>
              <a:t>(stakeholder analysis)</a:t>
            </a:r>
          </a:p>
        </p:txBody>
      </p:sp>
      <p:sp>
        <p:nvSpPr>
          <p:cNvPr id="31" name="Arc 30">
            <a:extLst>
              <a:ext uri="{FF2B5EF4-FFF2-40B4-BE49-F238E27FC236}">
                <a16:creationId xmlns:a16="http://schemas.microsoft.com/office/drawing/2014/main" id="{09140900-AD93-8B4E-B5AC-10D98F397F2B}"/>
              </a:ext>
            </a:extLst>
          </p:cNvPr>
          <p:cNvSpPr/>
          <p:nvPr/>
        </p:nvSpPr>
        <p:spPr bwMode="auto">
          <a:xfrm>
            <a:off x="2757868" y="2248058"/>
            <a:ext cx="1310078" cy="1607439"/>
          </a:xfrm>
          <a:prstGeom prst="arc">
            <a:avLst>
              <a:gd name="adj1" fmla="val 16305263"/>
              <a:gd name="adj2" fmla="val 0"/>
            </a:avLst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2" name="Arc 31">
            <a:extLst>
              <a:ext uri="{FF2B5EF4-FFF2-40B4-BE49-F238E27FC236}">
                <a16:creationId xmlns:a16="http://schemas.microsoft.com/office/drawing/2014/main" id="{D2B62A23-BAF3-1141-B5FB-3E7053563E1F}"/>
              </a:ext>
            </a:extLst>
          </p:cNvPr>
          <p:cNvSpPr/>
          <p:nvPr/>
        </p:nvSpPr>
        <p:spPr bwMode="auto">
          <a:xfrm>
            <a:off x="4245498" y="3500884"/>
            <a:ext cx="1310078" cy="1607439"/>
          </a:xfrm>
          <a:prstGeom prst="arc">
            <a:avLst>
              <a:gd name="adj1" fmla="val 16305263"/>
              <a:gd name="adj2" fmla="val 0"/>
            </a:avLst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3" name="Arc 32">
            <a:extLst>
              <a:ext uri="{FF2B5EF4-FFF2-40B4-BE49-F238E27FC236}">
                <a16:creationId xmlns:a16="http://schemas.microsoft.com/office/drawing/2014/main" id="{692DB074-B4D5-EB45-9C08-7DAEE98A2184}"/>
              </a:ext>
            </a:extLst>
          </p:cNvPr>
          <p:cNvSpPr/>
          <p:nvPr/>
        </p:nvSpPr>
        <p:spPr bwMode="auto">
          <a:xfrm>
            <a:off x="6045746" y="4704259"/>
            <a:ext cx="1310078" cy="1607439"/>
          </a:xfrm>
          <a:prstGeom prst="arc">
            <a:avLst>
              <a:gd name="adj1" fmla="val 16305263"/>
              <a:gd name="adj2" fmla="val 0"/>
            </a:avLst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4" name="Shape 93">
            <a:extLst>
              <a:ext uri="{FF2B5EF4-FFF2-40B4-BE49-F238E27FC236}">
                <a16:creationId xmlns:a16="http://schemas.microsoft.com/office/drawing/2014/main" id="{9966787A-0093-4940-A0C7-A7E492F80D5D}"/>
              </a:ext>
            </a:extLst>
          </p:cNvPr>
          <p:cNvSpPr txBox="1">
            <a:spLocks/>
          </p:cNvSpPr>
          <p:nvPr/>
        </p:nvSpPr>
        <p:spPr>
          <a:xfrm>
            <a:off x="5177482" y="1393878"/>
            <a:ext cx="3966518" cy="474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2400"/>
              <a:buFont typeface="Arial"/>
              <a:buNone/>
            </a:pPr>
            <a:r>
              <a:rPr lang="en-AU" sz="2400" kern="0" dirty="0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from Lecture 1, slide 40</a:t>
            </a:r>
            <a:endParaRPr lang="en-AU" kern="0" dirty="0"/>
          </a:p>
          <a:p>
            <a:pPr marL="0" indent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lang="en-AU" kern="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853326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Today’s aim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76368" y="1722687"/>
            <a:ext cx="7734182" cy="3412626"/>
          </a:xfrm>
        </p:spPr>
        <p:txBody>
          <a:bodyPr/>
          <a:lstStyle/>
          <a:p>
            <a:pPr marL="179388" lvl="1" indent="0">
              <a:spcBef>
                <a:spcPts val="400"/>
              </a:spcBef>
              <a:spcAft>
                <a:spcPts val="400"/>
              </a:spcAft>
              <a:buNone/>
            </a:pPr>
            <a:r>
              <a:rPr lang="en-AU" sz="3200" dirty="0">
                <a:solidFill>
                  <a:schemeClr val="tx1"/>
                </a:solidFill>
              </a:rPr>
              <a:t>Understand the initialisation phase by doing an activity for each phase</a:t>
            </a:r>
          </a:p>
          <a:p>
            <a:pPr marL="693738" lvl="1" indent="-514350">
              <a:spcBef>
                <a:spcPts val="400"/>
              </a:spcBef>
              <a:spcAft>
                <a:spcPts val="400"/>
              </a:spcAft>
              <a:buAutoNum type="arabicPeriod"/>
            </a:pPr>
            <a:r>
              <a:rPr lang="en-AU" sz="3200" dirty="0">
                <a:solidFill>
                  <a:schemeClr val="tx1"/>
                </a:solidFill>
              </a:rPr>
              <a:t>Business needs analysis</a:t>
            </a:r>
          </a:p>
          <a:p>
            <a:pPr marL="693738" lvl="1" indent="-514350">
              <a:spcBef>
                <a:spcPts val="400"/>
              </a:spcBef>
              <a:spcAft>
                <a:spcPts val="400"/>
              </a:spcAft>
              <a:buAutoNum type="arabicPeriod"/>
            </a:pPr>
            <a:r>
              <a:rPr lang="en-AU" sz="3200" dirty="0">
                <a:solidFill>
                  <a:schemeClr val="tx1"/>
                </a:solidFill>
              </a:rPr>
              <a:t>Analyse constraints</a:t>
            </a:r>
          </a:p>
          <a:p>
            <a:pPr marL="693738" lvl="1" indent="-514350">
              <a:spcBef>
                <a:spcPts val="400"/>
              </a:spcBef>
              <a:spcAft>
                <a:spcPts val="400"/>
              </a:spcAft>
              <a:buAutoNum type="arabicPeriod"/>
            </a:pPr>
            <a:r>
              <a:rPr lang="en-AU" sz="3200" dirty="0">
                <a:solidFill>
                  <a:schemeClr val="tx1"/>
                </a:solidFill>
              </a:rPr>
              <a:t>Stakeholder analysis</a:t>
            </a:r>
          </a:p>
          <a:p>
            <a:pPr marL="693738" lvl="1" indent="-514350">
              <a:spcBef>
                <a:spcPts val="400"/>
              </a:spcBef>
              <a:spcAft>
                <a:spcPts val="400"/>
              </a:spcAft>
              <a:buAutoNum type="arabicPeriod"/>
            </a:pPr>
            <a:endParaRPr lang="en-AU" sz="3200" dirty="0">
              <a:solidFill>
                <a:schemeClr val="tx1"/>
              </a:solidFill>
            </a:endParaRPr>
          </a:p>
          <a:p>
            <a:pPr marL="179388" lvl="1" indent="0">
              <a:spcBef>
                <a:spcPts val="400"/>
              </a:spcBef>
              <a:spcAft>
                <a:spcPts val="400"/>
              </a:spcAft>
              <a:buNone/>
            </a:pPr>
            <a:endParaRPr lang="en-AU" sz="3200" dirty="0">
              <a:solidFill>
                <a:schemeClr val="tx1"/>
              </a:solidFill>
            </a:endParaRPr>
          </a:p>
          <a:p>
            <a:pPr marL="179388" lvl="1" indent="0">
              <a:spcBef>
                <a:spcPts val="400"/>
              </a:spcBef>
              <a:spcAft>
                <a:spcPts val="400"/>
              </a:spcAft>
              <a:buNone/>
            </a:pPr>
            <a:r>
              <a:rPr lang="en-AU" sz="3200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 dirty="0"/>
              <a:t>-</a:t>
            </a:r>
            <a:fld id="{E714E059-E509-4057-9854-D87D1A2F4F01}" type="slidenum">
              <a:rPr lang="en-AU" smtClean="0"/>
              <a:pPr/>
              <a:t>4</a:t>
            </a:fld>
            <a:r>
              <a:rPr lang="en-AU" dirty="0"/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13802469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1828F594-CE70-2540-BA71-2AE30C01A03E}"/>
              </a:ext>
            </a:extLst>
          </p:cNvPr>
          <p:cNvSpPr/>
          <p:nvPr/>
        </p:nvSpPr>
        <p:spPr>
          <a:xfrm>
            <a:off x="1439056" y="4950779"/>
            <a:ext cx="1965653" cy="83099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GB" kern="0" dirty="0">
                <a:solidFill>
                  <a:schemeClr val="bg1">
                    <a:lumMod val="65000"/>
                  </a:schemeClr>
                </a:solidFill>
              </a:rPr>
              <a:t>not part of this  course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Initialization Phase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 dirty="0"/>
              <a:t>-</a:t>
            </a:r>
            <a:fld id="{E714E059-E509-4057-9854-D87D1A2F4F01}" type="slidenum">
              <a:rPr lang="en-AU" smtClean="0"/>
              <a:pPr/>
              <a:t>5</a:t>
            </a:fld>
            <a:r>
              <a:rPr lang="en-AU" dirty="0"/>
              <a:t>-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BA2FF7-D933-BC48-B171-604153AC9A4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3643" y="992444"/>
            <a:ext cx="8940278" cy="69303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first Project Management </a:t>
            </a:r>
            <a:r>
              <a:rPr lang="en-US" b="1" i="1" dirty="0">
                <a:solidFill>
                  <a:srgbClr val="00B050"/>
                </a:solidFill>
              </a:rPr>
              <a:t>process</a:t>
            </a:r>
            <a:r>
              <a:rPr lang="en-US" dirty="0"/>
              <a:t>: initialization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7D676DC9-FCFC-FC43-A269-A7859094EAE0}"/>
              </a:ext>
            </a:extLst>
          </p:cNvPr>
          <p:cNvSpPr/>
          <p:nvPr/>
        </p:nvSpPr>
        <p:spPr>
          <a:xfrm>
            <a:off x="241439" y="1833040"/>
            <a:ext cx="3171468" cy="936320"/>
          </a:xfrm>
          <a:prstGeom prst="roundRect">
            <a:avLst>
              <a:gd name="adj" fmla="val 16667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analyze Case Study</a:t>
            </a:r>
          </a:p>
          <a:p>
            <a:r>
              <a:rPr lang="en-US" dirty="0"/>
              <a:t>(business needs)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1C915398-0FCA-0B4B-829A-A58E48681886}"/>
              </a:ext>
            </a:extLst>
          </p:cNvPr>
          <p:cNvSpPr/>
          <p:nvPr/>
        </p:nvSpPr>
        <p:spPr>
          <a:xfrm>
            <a:off x="1589254" y="3061273"/>
            <a:ext cx="3311283" cy="1071181"/>
          </a:xfrm>
          <a:prstGeom prst="roundRect">
            <a:avLst>
              <a:gd name="adj" fmla="val 50000"/>
            </a:avLst>
          </a:prstGeom>
          <a:solidFill>
            <a:srgbClr val="98BA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analyze constraints</a:t>
            </a:r>
          </a:p>
          <a:p>
            <a:r>
              <a:rPr lang="en-US" dirty="0"/>
              <a:t>(scope, time, cost)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5A10E394-10F3-3746-A57F-0217B3B84129}"/>
              </a:ext>
            </a:extLst>
          </p:cNvPr>
          <p:cNvSpPr/>
          <p:nvPr/>
        </p:nvSpPr>
        <p:spPr>
          <a:xfrm>
            <a:off x="3100289" y="4280011"/>
            <a:ext cx="3600497" cy="1080411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develop Business Case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(cost verses benefit)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CC9F6DFB-94FD-BA42-86FB-A1D9E078F7E2}"/>
              </a:ext>
            </a:extLst>
          </p:cNvPr>
          <p:cNvSpPr/>
          <p:nvPr/>
        </p:nvSpPr>
        <p:spPr>
          <a:xfrm>
            <a:off x="5257283" y="5464963"/>
            <a:ext cx="3600497" cy="922717"/>
          </a:xfrm>
          <a:prstGeom prst="roundRect">
            <a:avLst/>
          </a:prstGeom>
          <a:solidFill>
            <a:srgbClr val="7FADE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develop Project Charter</a:t>
            </a:r>
          </a:p>
          <a:p>
            <a:r>
              <a:rPr lang="en-US" dirty="0"/>
              <a:t>(stakeholder analysis)</a:t>
            </a:r>
          </a:p>
        </p:txBody>
      </p:sp>
      <p:sp>
        <p:nvSpPr>
          <p:cNvPr id="31" name="Arc 30">
            <a:extLst>
              <a:ext uri="{FF2B5EF4-FFF2-40B4-BE49-F238E27FC236}">
                <a16:creationId xmlns:a16="http://schemas.microsoft.com/office/drawing/2014/main" id="{09140900-AD93-8B4E-B5AC-10D98F397F2B}"/>
              </a:ext>
            </a:extLst>
          </p:cNvPr>
          <p:cNvSpPr/>
          <p:nvPr/>
        </p:nvSpPr>
        <p:spPr bwMode="auto">
          <a:xfrm>
            <a:off x="2757868" y="2248058"/>
            <a:ext cx="1310078" cy="1607439"/>
          </a:xfrm>
          <a:prstGeom prst="arc">
            <a:avLst>
              <a:gd name="adj1" fmla="val 16305263"/>
              <a:gd name="adj2" fmla="val 0"/>
            </a:avLst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2" name="Arc 31">
            <a:extLst>
              <a:ext uri="{FF2B5EF4-FFF2-40B4-BE49-F238E27FC236}">
                <a16:creationId xmlns:a16="http://schemas.microsoft.com/office/drawing/2014/main" id="{D2B62A23-BAF3-1141-B5FB-3E7053563E1F}"/>
              </a:ext>
            </a:extLst>
          </p:cNvPr>
          <p:cNvSpPr/>
          <p:nvPr/>
        </p:nvSpPr>
        <p:spPr bwMode="auto">
          <a:xfrm>
            <a:off x="4245498" y="3500884"/>
            <a:ext cx="1310078" cy="1607439"/>
          </a:xfrm>
          <a:prstGeom prst="arc">
            <a:avLst>
              <a:gd name="adj1" fmla="val 16305263"/>
              <a:gd name="adj2" fmla="val 0"/>
            </a:avLst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3" name="Arc 32">
            <a:extLst>
              <a:ext uri="{FF2B5EF4-FFF2-40B4-BE49-F238E27FC236}">
                <a16:creationId xmlns:a16="http://schemas.microsoft.com/office/drawing/2014/main" id="{692DB074-B4D5-EB45-9C08-7DAEE98A2184}"/>
              </a:ext>
            </a:extLst>
          </p:cNvPr>
          <p:cNvSpPr/>
          <p:nvPr/>
        </p:nvSpPr>
        <p:spPr bwMode="auto">
          <a:xfrm>
            <a:off x="6045746" y="4704259"/>
            <a:ext cx="1310078" cy="1607439"/>
          </a:xfrm>
          <a:prstGeom prst="arc">
            <a:avLst>
              <a:gd name="adj1" fmla="val 16305263"/>
              <a:gd name="adj2" fmla="val 0"/>
            </a:avLst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4" name="Shape 93">
            <a:extLst>
              <a:ext uri="{FF2B5EF4-FFF2-40B4-BE49-F238E27FC236}">
                <a16:creationId xmlns:a16="http://schemas.microsoft.com/office/drawing/2014/main" id="{9966787A-0093-4940-A0C7-A7E492F80D5D}"/>
              </a:ext>
            </a:extLst>
          </p:cNvPr>
          <p:cNvSpPr txBox="1">
            <a:spLocks/>
          </p:cNvSpPr>
          <p:nvPr/>
        </p:nvSpPr>
        <p:spPr>
          <a:xfrm>
            <a:off x="5177482" y="1393878"/>
            <a:ext cx="3966518" cy="474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2400"/>
              <a:buFont typeface="Arial"/>
              <a:buNone/>
            </a:pPr>
            <a:r>
              <a:rPr lang="en-AU" sz="2400" kern="0" dirty="0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from Lecture 1, slide 40</a:t>
            </a:r>
            <a:endParaRPr lang="en-AU" kern="0" dirty="0"/>
          </a:p>
          <a:p>
            <a:pPr marL="0" indent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lang="en-AU" kern="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942554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00266-A245-2245-B9B9-1C3AEABD44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2056" y="106181"/>
            <a:ext cx="6277052" cy="685800"/>
          </a:xfrm>
        </p:spPr>
        <p:txBody>
          <a:bodyPr/>
          <a:lstStyle/>
          <a:p>
            <a:r>
              <a:rPr lang="en-AU" dirty="0"/>
              <a:t>Project Management Terminology</a:t>
            </a:r>
            <a:endParaRPr lang="en-US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A78D22-3875-0D4B-B18D-39C8C2D63C2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9646" y="1178169"/>
            <a:ext cx="4155831" cy="4742935"/>
          </a:xfrm>
        </p:spPr>
        <p:txBody>
          <a:bodyPr/>
          <a:lstStyle/>
          <a:p>
            <a:pPr marL="0" indent="0">
              <a:buNone/>
            </a:pPr>
            <a:r>
              <a:rPr lang="en-AU" sz="2400" b="1" dirty="0"/>
              <a:t>Activity: </a:t>
            </a:r>
            <a:r>
              <a:rPr lang="en-AU" sz="2400" dirty="0"/>
              <a:t>You want to cycle from Melbourne to Sydney.</a:t>
            </a:r>
          </a:p>
          <a:p>
            <a:pPr marL="0" indent="0">
              <a:buNone/>
            </a:pPr>
            <a:r>
              <a:rPr lang="en-AU" sz="2400" dirty="0"/>
              <a:t>Groups of 4</a:t>
            </a:r>
          </a:p>
          <a:p>
            <a:pPr marL="0" indent="0">
              <a:buNone/>
            </a:pPr>
            <a:endParaRPr lang="en-AU" sz="2400" dirty="0"/>
          </a:p>
          <a:p>
            <a:r>
              <a:rPr lang="en-AU" sz="2400" dirty="0"/>
              <a:t>What are the challenges for such a project?</a:t>
            </a:r>
          </a:p>
          <a:p>
            <a:pPr marL="0" indent="0">
              <a:buNone/>
            </a:pPr>
            <a:endParaRPr lang="en-AU" sz="2400" dirty="0"/>
          </a:p>
          <a:p>
            <a:endParaRPr lang="en-AU" sz="2400" dirty="0"/>
          </a:p>
          <a:p>
            <a:r>
              <a:rPr lang="en-AU" sz="2400" dirty="0"/>
              <a:t>What risks would this project need to consider?</a:t>
            </a:r>
          </a:p>
          <a:p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9FBB6C-48FF-2D49-A903-C37181E0CE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6</a:t>
            </a:fld>
            <a:r>
              <a:rPr lang="en-AU"/>
              <a:t>-</a:t>
            </a:r>
            <a:endParaRPr lang="en-AU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5FC25B8-A69F-9742-AD51-2668D0CEF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8884" y="2487510"/>
            <a:ext cx="4435733" cy="3303373"/>
          </a:xfrm>
          <a:prstGeom prst="rect">
            <a:avLst/>
          </a:prstGeom>
        </p:spPr>
      </p:pic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CB29C94C-DEF3-9441-80C0-EB749978545D}"/>
              </a:ext>
            </a:extLst>
          </p:cNvPr>
          <p:cNvSpPr/>
          <p:nvPr/>
        </p:nvSpPr>
        <p:spPr>
          <a:xfrm>
            <a:off x="4825163" y="1153102"/>
            <a:ext cx="3171468" cy="936320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analyze Case Study</a:t>
            </a:r>
          </a:p>
          <a:p>
            <a:r>
              <a:rPr lang="en-US" dirty="0"/>
              <a:t>(business needs)</a:t>
            </a:r>
          </a:p>
        </p:txBody>
      </p:sp>
    </p:spTree>
    <p:extLst>
      <p:ext uri="{BB962C8B-B14F-4D97-AF65-F5344CB8AC3E}">
        <p14:creationId xmlns:p14="http://schemas.microsoft.com/office/powerpoint/2010/main" val="4628733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2353CC47-7232-9549-94E8-398F9AE202B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508" r="12512"/>
          <a:stretch/>
        </p:blipFill>
        <p:spPr>
          <a:xfrm>
            <a:off x="6474940" y="4466192"/>
            <a:ext cx="2508422" cy="168678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200266-A245-2245-B9B9-1C3AEABD44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8990" y="109251"/>
            <a:ext cx="5778404" cy="685800"/>
          </a:xfrm>
        </p:spPr>
        <p:txBody>
          <a:bodyPr/>
          <a:lstStyle/>
          <a:p>
            <a:r>
              <a:rPr lang="en-AU" dirty="0"/>
              <a:t> Project Characteristics</a:t>
            </a:r>
            <a:endParaRPr lang="en-US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A78D22-3875-0D4B-B18D-39C8C2D63C2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200" y="990600"/>
            <a:ext cx="8991600" cy="3630827"/>
          </a:xfrm>
        </p:spPr>
        <p:txBody>
          <a:bodyPr/>
          <a:lstStyle/>
          <a:p>
            <a:pPr marL="0" indent="0">
              <a:buNone/>
            </a:pPr>
            <a:r>
              <a:rPr lang="en-AU" sz="2000" b="1" dirty="0">
                <a:solidFill>
                  <a:schemeClr val="bg1">
                    <a:lumMod val="65000"/>
                  </a:schemeClr>
                </a:solidFill>
              </a:rPr>
              <a:t>Project</a:t>
            </a:r>
            <a:r>
              <a:rPr lang="en-AU" sz="2000" dirty="0">
                <a:solidFill>
                  <a:schemeClr val="bg1">
                    <a:lumMod val="65000"/>
                  </a:schemeClr>
                </a:solidFill>
              </a:rPr>
              <a:t>:</a:t>
            </a:r>
            <a:r>
              <a:rPr lang="en-AU" sz="2000" dirty="0"/>
              <a:t>        You want to cycle from Melbourne to Sydney.</a:t>
            </a:r>
          </a:p>
          <a:p>
            <a:pPr marL="0" indent="0">
              <a:buNone/>
            </a:pPr>
            <a:r>
              <a:rPr lang="en-AU" sz="2000" b="1" dirty="0">
                <a:solidFill>
                  <a:schemeClr val="bg1">
                    <a:lumMod val="65000"/>
                  </a:schemeClr>
                </a:solidFill>
              </a:rPr>
              <a:t>Goal</a:t>
            </a:r>
            <a:r>
              <a:rPr lang="en-AU" sz="2000" dirty="0">
                <a:solidFill>
                  <a:schemeClr val="bg1">
                    <a:lumMod val="65000"/>
                  </a:schemeClr>
                </a:solidFill>
              </a:rPr>
              <a:t>:</a:t>
            </a:r>
          </a:p>
          <a:p>
            <a:pPr marL="0" indent="0">
              <a:buNone/>
            </a:pPr>
            <a:endParaRPr lang="en-AU" sz="2000" dirty="0"/>
          </a:p>
          <a:p>
            <a:pPr marL="0" indent="0">
              <a:buNone/>
            </a:pPr>
            <a:r>
              <a:rPr lang="en-AU" sz="2000" b="1" dirty="0">
                <a:solidFill>
                  <a:schemeClr val="bg1">
                    <a:lumMod val="65000"/>
                  </a:schemeClr>
                </a:solidFill>
              </a:rPr>
              <a:t>Challenge</a:t>
            </a:r>
            <a:r>
              <a:rPr lang="en-AU" sz="2000" dirty="0">
                <a:solidFill>
                  <a:schemeClr val="bg1">
                    <a:lumMod val="65000"/>
                  </a:schemeClr>
                </a:solidFill>
              </a:rPr>
              <a:t>:</a:t>
            </a:r>
          </a:p>
          <a:p>
            <a:endParaRPr lang="en-AU" sz="2000" dirty="0"/>
          </a:p>
          <a:p>
            <a:endParaRPr lang="en-AU" sz="2000" dirty="0"/>
          </a:p>
          <a:p>
            <a:pPr marL="0" indent="0">
              <a:buNone/>
            </a:pPr>
            <a:endParaRPr lang="en-AU" sz="2000" b="1" dirty="0"/>
          </a:p>
          <a:p>
            <a:pPr marL="0" indent="0">
              <a:buNone/>
            </a:pPr>
            <a:endParaRPr lang="en-AU" sz="2000" b="1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r>
              <a:rPr lang="en-AU" sz="2000" b="1" dirty="0">
                <a:solidFill>
                  <a:schemeClr val="bg1">
                    <a:lumMod val="65000"/>
                  </a:schemeClr>
                </a:solidFill>
              </a:rPr>
              <a:t>Risk</a:t>
            </a:r>
            <a:r>
              <a:rPr lang="en-AU" sz="2000" dirty="0">
                <a:solidFill>
                  <a:schemeClr val="bg1">
                    <a:lumMod val="65000"/>
                  </a:schemeClr>
                </a:solidFill>
              </a:rPr>
              <a:t>:</a:t>
            </a:r>
          </a:p>
          <a:p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9FBB6C-48FF-2D49-A903-C37181E0CE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7</a:t>
            </a:fld>
            <a:r>
              <a:rPr lang="en-AU"/>
              <a:t>-</a:t>
            </a:r>
            <a:endParaRPr lang="en-AU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5D310756-7C24-7C48-AE7C-5A88A5CEB5C8}"/>
              </a:ext>
            </a:extLst>
          </p:cNvPr>
          <p:cNvSpPr txBox="1">
            <a:spLocks/>
          </p:cNvSpPr>
          <p:nvPr/>
        </p:nvSpPr>
        <p:spPr bwMode="auto">
          <a:xfrm>
            <a:off x="1506070" y="2052068"/>
            <a:ext cx="6078072" cy="496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FontTx/>
              <a:buNone/>
            </a:pPr>
            <a:r>
              <a:rPr lang="en-AU" sz="2000" kern="0" dirty="0"/>
              <a:t>It is hard to travel this long distance with a bicycle 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616BBB08-A233-6C4E-A831-17E34C1E83B2}"/>
              </a:ext>
            </a:extLst>
          </p:cNvPr>
          <p:cNvSpPr txBox="1">
            <a:spLocks/>
          </p:cNvSpPr>
          <p:nvPr/>
        </p:nvSpPr>
        <p:spPr bwMode="auto">
          <a:xfrm>
            <a:off x="1423846" y="3868538"/>
            <a:ext cx="5366920" cy="496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FontTx/>
              <a:buNone/>
            </a:pPr>
            <a:r>
              <a:rPr lang="en-AU" sz="2000" dirty="0"/>
              <a:t>The weather may be very bad (cold or rain)</a:t>
            </a:r>
            <a:endParaRPr lang="en-AU" sz="2000" kern="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620A449-3438-E24C-A672-ED714CC5CE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3830" y="2430797"/>
            <a:ext cx="1936122" cy="1500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191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1828F594-CE70-2540-BA71-2AE30C01A03E}"/>
              </a:ext>
            </a:extLst>
          </p:cNvPr>
          <p:cNvSpPr/>
          <p:nvPr/>
        </p:nvSpPr>
        <p:spPr>
          <a:xfrm>
            <a:off x="1439056" y="4950779"/>
            <a:ext cx="1965653" cy="83099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GB" kern="0" dirty="0">
                <a:solidFill>
                  <a:schemeClr val="bg1">
                    <a:lumMod val="65000"/>
                  </a:schemeClr>
                </a:solidFill>
              </a:rPr>
              <a:t>not part of this  course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Initialization Phase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 dirty="0"/>
              <a:t>-</a:t>
            </a:r>
            <a:fld id="{E714E059-E509-4057-9854-D87D1A2F4F01}" type="slidenum">
              <a:rPr lang="en-AU" smtClean="0"/>
              <a:pPr/>
              <a:t>8</a:t>
            </a:fld>
            <a:r>
              <a:rPr lang="en-AU" dirty="0"/>
              <a:t>-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BA2FF7-D933-BC48-B171-604153AC9A4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3643" y="992444"/>
            <a:ext cx="8940278" cy="69303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first Project Management </a:t>
            </a:r>
            <a:r>
              <a:rPr lang="en-US" b="1" i="1" dirty="0">
                <a:solidFill>
                  <a:srgbClr val="00B050"/>
                </a:solidFill>
              </a:rPr>
              <a:t>process</a:t>
            </a:r>
            <a:r>
              <a:rPr lang="en-US" dirty="0"/>
              <a:t>: initialization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7D676DC9-FCFC-FC43-A269-A7859094EAE0}"/>
              </a:ext>
            </a:extLst>
          </p:cNvPr>
          <p:cNvSpPr/>
          <p:nvPr/>
        </p:nvSpPr>
        <p:spPr>
          <a:xfrm>
            <a:off x="241439" y="1833040"/>
            <a:ext cx="3171468" cy="936320"/>
          </a:xfrm>
          <a:prstGeom prst="roundRect">
            <a:avLst>
              <a:gd name="adj" fmla="val 16667"/>
            </a:avLst>
          </a:prstGeom>
          <a:solidFill>
            <a:srgbClr val="9FCC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analyze Case Study</a:t>
            </a:r>
          </a:p>
          <a:p>
            <a:r>
              <a:rPr lang="en-US" dirty="0"/>
              <a:t>(business needs)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1C915398-0FCA-0B4B-829A-A58E48681886}"/>
              </a:ext>
            </a:extLst>
          </p:cNvPr>
          <p:cNvSpPr/>
          <p:nvPr/>
        </p:nvSpPr>
        <p:spPr>
          <a:xfrm>
            <a:off x="1589254" y="3061273"/>
            <a:ext cx="3311283" cy="1071181"/>
          </a:xfrm>
          <a:prstGeom prst="roundRect">
            <a:avLst>
              <a:gd name="adj" fmla="val 50000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analyze constraints</a:t>
            </a:r>
          </a:p>
          <a:p>
            <a:r>
              <a:rPr lang="en-US" dirty="0"/>
              <a:t>(scope, time, cost)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5A10E394-10F3-3746-A57F-0217B3B84129}"/>
              </a:ext>
            </a:extLst>
          </p:cNvPr>
          <p:cNvSpPr/>
          <p:nvPr/>
        </p:nvSpPr>
        <p:spPr>
          <a:xfrm>
            <a:off x="3100289" y="4280011"/>
            <a:ext cx="3600497" cy="1080411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develop Business Case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(cost verses benefit)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CC9F6DFB-94FD-BA42-86FB-A1D9E078F7E2}"/>
              </a:ext>
            </a:extLst>
          </p:cNvPr>
          <p:cNvSpPr/>
          <p:nvPr/>
        </p:nvSpPr>
        <p:spPr>
          <a:xfrm>
            <a:off x="5257283" y="5464963"/>
            <a:ext cx="3600497" cy="922717"/>
          </a:xfrm>
          <a:prstGeom prst="roundRect">
            <a:avLst/>
          </a:prstGeom>
          <a:solidFill>
            <a:srgbClr val="7FADE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develop Project Charter</a:t>
            </a:r>
          </a:p>
          <a:p>
            <a:r>
              <a:rPr lang="en-US" dirty="0"/>
              <a:t>(stakeholder analysis)</a:t>
            </a:r>
          </a:p>
        </p:txBody>
      </p:sp>
      <p:sp>
        <p:nvSpPr>
          <p:cNvPr id="31" name="Arc 30">
            <a:extLst>
              <a:ext uri="{FF2B5EF4-FFF2-40B4-BE49-F238E27FC236}">
                <a16:creationId xmlns:a16="http://schemas.microsoft.com/office/drawing/2014/main" id="{09140900-AD93-8B4E-B5AC-10D98F397F2B}"/>
              </a:ext>
            </a:extLst>
          </p:cNvPr>
          <p:cNvSpPr/>
          <p:nvPr/>
        </p:nvSpPr>
        <p:spPr bwMode="auto">
          <a:xfrm>
            <a:off x="2757868" y="2248058"/>
            <a:ext cx="1310078" cy="1607439"/>
          </a:xfrm>
          <a:prstGeom prst="arc">
            <a:avLst>
              <a:gd name="adj1" fmla="val 16305263"/>
              <a:gd name="adj2" fmla="val 0"/>
            </a:avLst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2" name="Arc 31">
            <a:extLst>
              <a:ext uri="{FF2B5EF4-FFF2-40B4-BE49-F238E27FC236}">
                <a16:creationId xmlns:a16="http://schemas.microsoft.com/office/drawing/2014/main" id="{D2B62A23-BAF3-1141-B5FB-3E7053563E1F}"/>
              </a:ext>
            </a:extLst>
          </p:cNvPr>
          <p:cNvSpPr/>
          <p:nvPr/>
        </p:nvSpPr>
        <p:spPr bwMode="auto">
          <a:xfrm>
            <a:off x="4245498" y="3500884"/>
            <a:ext cx="1310078" cy="1607439"/>
          </a:xfrm>
          <a:prstGeom prst="arc">
            <a:avLst>
              <a:gd name="adj1" fmla="val 16305263"/>
              <a:gd name="adj2" fmla="val 0"/>
            </a:avLst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3" name="Arc 32">
            <a:extLst>
              <a:ext uri="{FF2B5EF4-FFF2-40B4-BE49-F238E27FC236}">
                <a16:creationId xmlns:a16="http://schemas.microsoft.com/office/drawing/2014/main" id="{692DB074-B4D5-EB45-9C08-7DAEE98A2184}"/>
              </a:ext>
            </a:extLst>
          </p:cNvPr>
          <p:cNvSpPr/>
          <p:nvPr/>
        </p:nvSpPr>
        <p:spPr bwMode="auto">
          <a:xfrm>
            <a:off x="6045746" y="4704259"/>
            <a:ext cx="1310078" cy="1607439"/>
          </a:xfrm>
          <a:prstGeom prst="arc">
            <a:avLst>
              <a:gd name="adj1" fmla="val 16305263"/>
              <a:gd name="adj2" fmla="val 0"/>
            </a:avLst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4" name="Shape 93">
            <a:extLst>
              <a:ext uri="{FF2B5EF4-FFF2-40B4-BE49-F238E27FC236}">
                <a16:creationId xmlns:a16="http://schemas.microsoft.com/office/drawing/2014/main" id="{9966787A-0093-4940-A0C7-A7E492F80D5D}"/>
              </a:ext>
            </a:extLst>
          </p:cNvPr>
          <p:cNvSpPr txBox="1">
            <a:spLocks/>
          </p:cNvSpPr>
          <p:nvPr/>
        </p:nvSpPr>
        <p:spPr>
          <a:xfrm>
            <a:off x="5177482" y="1393878"/>
            <a:ext cx="3966518" cy="474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2400"/>
              <a:buFont typeface="Arial"/>
              <a:buNone/>
            </a:pPr>
            <a:r>
              <a:rPr lang="en-AU" sz="2400" kern="0" dirty="0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from Lecture 1, slide 40</a:t>
            </a:r>
            <a:endParaRPr lang="en-AU" kern="0" dirty="0"/>
          </a:p>
          <a:p>
            <a:pPr marL="0" indent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lang="en-AU" kern="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736765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Project Constraints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 dirty="0"/>
              <a:t>-</a:t>
            </a:r>
            <a:fld id="{E714E059-E509-4057-9854-D87D1A2F4F01}" type="slidenum">
              <a:rPr lang="en-AU" smtClean="0"/>
              <a:pPr/>
              <a:t>9</a:t>
            </a:fld>
            <a:r>
              <a:rPr lang="en-AU" dirty="0"/>
              <a:t>-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BA2FF7-D933-BC48-B171-604153AC9A4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66295" y="1270152"/>
            <a:ext cx="3690912" cy="1248196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Know your project’s  </a:t>
            </a:r>
          </a:p>
          <a:p>
            <a:pPr marL="0" indent="0" algn="ctr">
              <a:buNone/>
            </a:pPr>
            <a:r>
              <a:rPr lang="en-US" i="1" dirty="0">
                <a:solidFill>
                  <a:srgbClr val="00B050"/>
                </a:solidFill>
              </a:rPr>
              <a:t>triple constraint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BED7D16-E32E-CD44-A6D0-719BF533035F}"/>
              </a:ext>
            </a:extLst>
          </p:cNvPr>
          <p:cNvSpPr/>
          <p:nvPr/>
        </p:nvSpPr>
        <p:spPr>
          <a:xfrm>
            <a:off x="5621993" y="1220750"/>
            <a:ext cx="3311283" cy="1071181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analyze constraints</a:t>
            </a:r>
          </a:p>
          <a:p>
            <a:r>
              <a:rPr lang="en-US" dirty="0"/>
              <a:t>(scope, time, cost)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93C827F-5AE5-5E45-B2F2-DE99D37D9A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2544" y="2952757"/>
            <a:ext cx="3016250" cy="30269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80EFB59-9444-9846-8703-80E232AB8A8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234" t="10869" r="15048"/>
          <a:stretch/>
        </p:blipFill>
        <p:spPr>
          <a:xfrm>
            <a:off x="1301858" y="3399295"/>
            <a:ext cx="2696705" cy="2539376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DC0D7A0-ED4B-9C4E-89EE-5601461A6AD5}"/>
              </a:ext>
            </a:extLst>
          </p:cNvPr>
          <p:cNvSpPr/>
          <p:nvPr/>
        </p:nvSpPr>
        <p:spPr>
          <a:xfrm>
            <a:off x="2179807" y="3005005"/>
            <a:ext cx="863600" cy="46166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GB" kern="0" dirty="0"/>
              <a:t>Cost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4893D8C-FED9-3549-B34E-FB185F75235F}"/>
              </a:ext>
            </a:extLst>
          </p:cNvPr>
          <p:cNvSpPr/>
          <p:nvPr/>
        </p:nvSpPr>
        <p:spPr>
          <a:xfrm>
            <a:off x="3947475" y="5386003"/>
            <a:ext cx="862166" cy="46166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GB" kern="0" dirty="0"/>
              <a:t>Time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7FAA84B-7FE9-5B4A-B5F5-02D113A51968}"/>
              </a:ext>
            </a:extLst>
          </p:cNvPr>
          <p:cNvSpPr/>
          <p:nvPr/>
        </p:nvSpPr>
        <p:spPr>
          <a:xfrm>
            <a:off x="203198" y="5421305"/>
            <a:ext cx="1103825" cy="46166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GB" kern="0" dirty="0"/>
              <a:t>Scope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C8F8E65-B05D-914F-92FA-A37867F31DA5}"/>
              </a:ext>
            </a:extLst>
          </p:cNvPr>
          <p:cNvSpPr/>
          <p:nvPr/>
        </p:nvSpPr>
        <p:spPr>
          <a:xfrm>
            <a:off x="6174541" y="5003520"/>
            <a:ext cx="716797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GB" sz="1800" kern="0" dirty="0"/>
              <a:t>Fast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59DD965-C5D4-5642-AB18-D597B83A527F}"/>
              </a:ext>
            </a:extLst>
          </p:cNvPr>
          <p:cNvSpPr/>
          <p:nvPr/>
        </p:nvSpPr>
        <p:spPr>
          <a:xfrm>
            <a:off x="6251643" y="3577550"/>
            <a:ext cx="642025" cy="271463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endParaRPr lang="en-GB" sz="1800" kern="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1EC1569-315C-1642-A510-9BD5C454D83A}"/>
              </a:ext>
            </a:extLst>
          </p:cNvPr>
          <p:cNvSpPr/>
          <p:nvPr/>
        </p:nvSpPr>
        <p:spPr>
          <a:xfrm>
            <a:off x="6258273" y="3441455"/>
            <a:ext cx="8612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kern="0" dirty="0"/>
              <a:t>Cheap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73F8FC9-0113-E844-AD9C-0CD9A94335D1}"/>
              </a:ext>
            </a:extLst>
          </p:cNvPr>
          <p:cNvSpPr/>
          <p:nvPr/>
        </p:nvSpPr>
        <p:spPr>
          <a:xfrm>
            <a:off x="7634288" y="4448175"/>
            <a:ext cx="590549" cy="271463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endParaRPr lang="en-GB" sz="1800" kern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1117DE9-C6D0-C74D-91D5-004EBE29EECE}"/>
              </a:ext>
            </a:extLst>
          </p:cNvPr>
          <p:cNvSpPr/>
          <p:nvPr/>
        </p:nvSpPr>
        <p:spPr>
          <a:xfrm>
            <a:off x="7563605" y="4392333"/>
            <a:ext cx="7469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175"/>
            <a:r>
              <a:rPr lang="en-GB" sz="1800" kern="0" dirty="0"/>
              <a:t>Good</a:t>
            </a:r>
          </a:p>
        </p:txBody>
      </p:sp>
    </p:spTree>
    <p:extLst>
      <p:ext uri="{BB962C8B-B14F-4D97-AF65-F5344CB8AC3E}">
        <p14:creationId xmlns:p14="http://schemas.microsoft.com/office/powerpoint/2010/main" val="1787083041"/>
      </p:ext>
    </p:extLst>
  </p:cSld>
  <p:clrMapOvr>
    <a:masterClrMapping/>
  </p:clrMapOvr>
</p:sld>
</file>

<file path=ppt/theme/theme1.xml><?xml version="1.0" encoding="utf-8"?>
<a:theme xmlns:a="http://schemas.openxmlformats.org/drawingml/2006/main" name="UniMelb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9376</TotalTime>
  <Words>749</Words>
  <Application>Microsoft Office PowerPoint</Application>
  <PresentationFormat>On-screen Show (4:3)</PresentationFormat>
  <Paragraphs>206</Paragraphs>
  <Slides>18</Slides>
  <Notes>18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9" baseType="lpstr">
      <vt:lpstr>ＭＳ Ｐゴシック</vt:lpstr>
      <vt:lpstr>Arial</vt:lpstr>
      <vt:lpstr>Calibri</vt:lpstr>
      <vt:lpstr>Calibri Light</vt:lpstr>
      <vt:lpstr>Lucida Grande</vt:lpstr>
      <vt:lpstr>Roboto</vt:lpstr>
      <vt:lpstr>Roboto Slab</vt:lpstr>
      <vt:lpstr>Times New Roman</vt:lpstr>
      <vt:lpstr>UniMelb</vt:lpstr>
      <vt:lpstr>Custom Design</vt:lpstr>
      <vt:lpstr>Document</vt:lpstr>
      <vt:lpstr>SWEN90016  Software Processes &amp; Project Management</vt:lpstr>
      <vt:lpstr>Welcome</vt:lpstr>
      <vt:lpstr>Initialization Phase</vt:lpstr>
      <vt:lpstr>Today’s aim</vt:lpstr>
      <vt:lpstr>Initialization Phase</vt:lpstr>
      <vt:lpstr>Project Management Terminology</vt:lpstr>
      <vt:lpstr> Project Characteristics</vt:lpstr>
      <vt:lpstr>Initialization Phase</vt:lpstr>
      <vt:lpstr>Project Constraints</vt:lpstr>
      <vt:lpstr>Medic Case Study</vt:lpstr>
      <vt:lpstr>Medic Case Study</vt:lpstr>
      <vt:lpstr>PowerPoint Presentation</vt:lpstr>
      <vt:lpstr>Project Risks</vt:lpstr>
      <vt:lpstr>Initialization Phase</vt:lpstr>
      <vt:lpstr>Project Stakeholders</vt:lpstr>
      <vt:lpstr>Stakeholder Communications</vt:lpstr>
      <vt:lpstr>Assignment 1</vt:lpstr>
      <vt:lpstr>Thank You!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Rachelle Bosua</dc:creator>
  <cp:keywords/>
  <dc:description/>
  <cp:lastModifiedBy>Marion Zalk</cp:lastModifiedBy>
  <cp:revision>378</cp:revision>
  <cp:lastPrinted>2018-03-15T05:14:33Z</cp:lastPrinted>
  <dcterms:created xsi:type="dcterms:W3CDTF">2017-03-05T09:26:02Z</dcterms:created>
  <dcterms:modified xsi:type="dcterms:W3CDTF">2019-03-06T04:58:59Z</dcterms:modified>
  <cp:category/>
</cp:coreProperties>
</file>

<file path=docProps/thumbnail.jpeg>
</file>